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notesMasterIdLst>
    <p:notesMasterId r:id="rId7"/>
  </p:notesMasterIdLst>
  <p:sldIdLst>
    <p:sldId id="1804" r:id="rId2"/>
    <p:sldId id="284" r:id="rId3"/>
    <p:sldId id="264" r:id="rId4"/>
    <p:sldId id="1803" r:id="rId5"/>
    <p:sldId id="257"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83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8310"/>
  </p:normalViewPr>
  <p:slideViewPr>
    <p:cSldViewPr snapToGrid="0">
      <p:cViewPr varScale="1">
        <p:scale>
          <a:sx n="98" d="100"/>
          <a:sy n="98" d="100"/>
        </p:scale>
        <p:origin x="9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E58D54-E572-0F4A-ABF5-366866D2B28C}" type="datetimeFigureOut">
              <a:rPr lang="en-US" smtClean="0"/>
              <a:t>3/18/2026</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A23F8D-9AF4-294C-BB20-925037C32F36}" type="slidenum">
              <a:rPr lang="en-US" smtClean="0"/>
              <a:t>‹#›</a:t>
            </a:fld>
            <a:endParaRPr lang="en-US"/>
          </a:p>
        </p:txBody>
      </p:sp>
    </p:spTree>
    <p:extLst>
      <p:ext uri="{BB962C8B-B14F-4D97-AF65-F5344CB8AC3E}">
        <p14:creationId xmlns:p14="http://schemas.microsoft.com/office/powerpoint/2010/main" val="2197737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EFA23F8D-9AF4-294C-BB20-925037C32F36}" type="slidenum">
              <a:rPr lang="en-US" smtClean="0"/>
              <a:t>2</a:t>
            </a:fld>
            <a:endParaRPr lang="en-US"/>
          </a:p>
        </p:txBody>
      </p:sp>
    </p:spTree>
    <p:extLst>
      <p:ext uri="{BB962C8B-B14F-4D97-AF65-F5344CB8AC3E}">
        <p14:creationId xmlns:p14="http://schemas.microsoft.com/office/powerpoint/2010/main" val="3690011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9: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9:notes"/>
          <p:cNvSpPr txBox="1">
            <a:spLocks noGrp="1"/>
          </p:cNvSpPr>
          <p:nvPr>
            <p:ph type="body" idx="1"/>
          </p:nvPr>
        </p:nvSpPr>
        <p:spPr>
          <a:xfrm>
            <a:off x="679768" y="4715907"/>
            <a:ext cx="5438140" cy="446770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6" name="Google Shape;316;p9:notes"/>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zh-CN"/>
              <a:t>3</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9D6F5-A9D4-C22B-732C-A31A172FB93C}"/>
              </a:ext>
            </a:extLst>
          </p:cNvPr>
          <p:cNvSpPr>
            <a:spLocks noGrp="1"/>
          </p:cNvSpPr>
          <p:nvPr>
            <p:ph type="ctrTitle"/>
          </p:nvPr>
        </p:nvSpPr>
        <p:spPr>
          <a:xfrm>
            <a:off x="1524000" y="1122363"/>
            <a:ext cx="9144000" cy="2209393"/>
          </a:xfrm>
        </p:spPr>
        <p:txBody>
          <a:bodyPr anchor="b">
            <a:normAutofit/>
          </a:bodyPr>
          <a:lstStyle>
            <a:lvl1pPr algn="ctr">
              <a:defRPr sz="3600"/>
            </a:lvl1pPr>
          </a:lstStyle>
          <a:p>
            <a:r>
              <a:rPr lang="en-US" dirty="0"/>
              <a:t>Click to edit Master title style</a:t>
            </a:r>
          </a:p>
        </p:txBody>
      </p:sp>
      <p:sp>
        <p:nvSpPr>
          <p:cNvPr id="3" name="Subtitle 2">
            <a:extLst>
              <a:ext uri="{FF2B5EF4-FFF2-40B4-BE49-F238E27FC236}">
                <a16:creationId xmlns:a16="http://schemas.microsoft.com/office/drawing/2014/main" id="{E11AFD6E-3459-290F-1147-F0C47ACEEA5B}"/>
              </a:ext>
            </a:extLst>
          </p:cNvPr>
          <p:cNvSpPr>
            <a:spLocks noGrp="1"/>
          </p:cNvSpPr>
          <p:nvPr>
            <p:ph type="subTitle" idx="1"/>
          </p:nvPr>
        </p:nvSpPr>
        <p:spPr>
          <a:xfrm>
            <a:off x="1524000" y="4346774"/>
            <a:ext cx="9144000" cy="1066890"/>
          </a:xfrm>
        </p:spPr>
        <p:txBody>
          <a:bodyPr anchor="t">
            <a:normAutofit/>
          </a:bodyPr>
          <a:lstStyle>
            <a:lvl1pPr marL="0" indent="0" algn="ctr">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日期占位符 11">
            <a:extLst>
              <a:ext uri="{FF2B5EF4-FFF2-40B4-BE49-F238E27FC236}">
                <a16:creationId xmlns:a16="http://schemas.microsoft.com/office/drawing/2014/main" id="{22B059BB-D1FD-16D7-C7CE-5838D679FB8F}"/>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13" name="页脚占位符 12">
            <a:extLst>
              <a:ext uri="{FF2B5EF4-FFF2-40B4-BE49-F238E27FC236}">
                <a16:creationId xmlns:a16="http://schemas.microsoft.com/office/drawing/2014/main" id="{9CE00216-21AD-7C97-5E43-4E5B1EBFB5D7}"/>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4" name="灯片编号占位符 13">
            <a:extLst>
              <a:ext uri="{FF2B5EF4-FFF2-40B4-BE49-F238E27FC236}">
                <a16:creationId xmlns:a16="http://schemas.microsoft.com/office/drawing/2014/main" id="{44CEE3D2-C46A-652E-7852-C2F6888D5215}"/>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2040304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990AE-F72C-4C2E-E2D0-7A8D7EEF08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41B46D-142E-8C8E-C4F4-B6B1586A6F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日期占位符 6">
            <a:extLst>
              <a:ext uri="{FF2B5EF4-FFF2-40B4-BE49-F238E27FC236}">
                <a16:creationId xmlns:a16="http://schemas.microsoft.com/office/drawing/2014/main" id="{B829BD71-3E41-A1CD-8811-924F0FA397D2}"/>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8" name="页脚占位符 7">
            <a:extLst>
              <a:ext uri="{FF2B5EF4-FFF2-40B4-BE49-F238E27FC236}">
                <a16:creationId xmlns:a16="http://schemas.microsoft.com/office/drawing/2014/main" id="{5511E772-A741-B523-CD62-10187A77DE62}"/>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9" name="灯片编号占位符 8">
            <a:extLst>
              <a:ext uri="{FF2B5EF4-FFF2-40B4-BE49-F238E27FC236}">
                <a16:creationId xmlns:a16="http://schemas.microsoft.com/office/drawing/2014/main" id="{8EC21A10-74F9-E606-C905-C6D83A273C9E}"/>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3317466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40463-6D41-8D45-088A-540B0D18838A}"/>
              </a:ext>
            </a:extLst>
          </p:cNvPr>
          <p:cNvSpPr>
            <a:spLocks noGrp="1"/>
          </p:cNvSpPr>
          <p:nvPr>
            <p:ph type="title" orient="vert"/>
          </p:nvPr>
        </p:nvSpPr>
        <p:spPr>
          <a:xfrm>
            <a:off x="8724900" y="592281"/>
            <a:ext cx="2628900" cy="558468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5F2276-7F04-F3F7-E3CE-F81C8DC637DC}"/>
              </a:ext>
            </a:extLst>
          </p:cNvPr>
          <p:cNvSpPr>
            <a:spLocks noGrp="1"/>
          </p:cNvSpPr>
          <p:nvPr>
            <p:ph type="body" orient="vert" idx="1"/>
          </p:nvPr>
        </p:nvSpPr>
        <p:spPr>
          <a:xfrm>
            <a:off x="838200" y="592281"/>
            <a:ext cx="7734300" cy="55846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日期占位符 6">
            <a:extLst>
              <a:ext uri="{FF2B5EF4-FFF2-40B4-BE49-F238E27FC236}">
                <a16:creationId xmlns:a16="http://schemas.microsoft.com/office/drawing/2014/main" id="{44396C1B-54D0-1A90-3A1C-F2243437DC15}"/>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8" name="页脚占位符 7">
            <a:extLst>
              <a:ext uri="{FF2B5EF4-FFF2-40B4-BE49-F238E27FC236}">
                <a16:creationId xmlns:a16="http://schemas.microsoft.com/office/drawing/2014/main" id="{91DAFD1D-1F75-0D15-0095-6DAEC803E58A}"/>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9" name="灯片编号占位符 8">
            <a:extLst>
              <a:ext uri="{FF2B5EF4-FFF2-40B4-BE49-F238E27FC236}">
                <a16:creationId xmlns:a16="http://schemas.microsoft.com/office/drawing/2014/main" id="{7DC778AA-D867-CCD5-BE16-DEA60C075BB6}"/>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3610828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相框">
    <p:bg bwMode="auto">
      <p:bgPr>
        <a:solidFill>
          <a:schemeClr val="tx2"/>
        </a:solid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BA77A36A-B398-A547-8606-1C74411FCFA5}"/>
              </a:ext>
            </a:extLst>
          </p:cNvPr>
          <p:cNvSpPr/>
          <p:nvPr userDrawn="1">
            <p:custDataLst>
              <p:tags r:id="rId1"/>
            </p:custDataLst>
          </p:nvPr>
        </p:nvSpPr>
        <p:spPr>
          <a:xfrm>
            <a:off x="0" y="857250"/>
            <a:ext cx="1219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350" noProof="1"/>
          </a:p>
        </p:txBody>
      </p:sp>
      <p:sp>
        <p:nvSpPr>
          <p:cNvPr id="5" name="矩形 4">
            <a:extLst>
              <a:ext uri="{FF2B5EF4-FFF2-40B4-BE49-F238E27FC236}">
                <a16:creationId xmlns:a16="http://schemas.microsoft.com/office/drawing/2014/main" id="{2F4E7D57-724E-4143-B339-3EAE03AE3B11}"/>
              </a:ext>
            </a:extLst>
          </p:cNvPr>
          <p:cNvSpPr/>
          <p:nvPr userDrawn="1">
            <p:custDataLst>
              <p:tags r:id="rId2"/>
            </p:custDataLst>
          </p:nvPr>
        </p:nvSpPr>
        <p:spPr>
          <a:xfrm>
            <a:off x="292100" y="1085850"/>
            <a:ext cx="11607800" cy="4686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350" noProof="1"/>
          </a:p>
        </p:txBody>
      </p:sp>
      <p:sp>
        <p:nvSpPr>
          <p:cNvPr id="2" name="标题 1"/>
          <p:cNvSpPr>
            <a:spLocks noGrp="1"/>
          </p:cNvSpPr>
          <p:nvPr>
            <p:ph type="title"/>
          </p:nvPr>
        </p:nvSpPr>
        <p:spPr>
          <a:xfrm>
            <a:off x="1281600" y="1794150"/>
            <a:ext cx="9626400" cy="5427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noProof="1"/>
              <a:t>单击此处编辑母版标题样式</a:t>
            </a:r>
          </a:p>
        </p:txBody>
      </p:sp>
      <p:sp>
        <p:nvSpPr>
          <p:cNvPr id="7" name="内容占位符 6"/>
          <p:cNvSpPr>
            <a:spLocks noGrp="1"/>
          </p:cNvSpPr>
          <p:nvPr>
            <p:ph sz="quarter" idx="13"/>
          </p:nvPr>
        </p:nvSpPr>
        <p:spPr>
          <a:xfrm>
            <a:off x="1281113" y="2479950"/>
            <a:ext cx="962660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5B95FDCA-F0DB-9844-E539-455CA8D50C1E}"/>
              </a:ext>
            </a:extLst>
          </p:cNvPr>
          <p:cNvSpPr>
            <a:spLocks noGrp="1"/>
          </p:cNvSpPr>
          <p:nvPr>
            <p:ph type="dt" sz="half" idx="14"/>
          </p:nvPr>
        </p:nvSpPr>
        <p:spPr/>
        <p:txBody>
          <a:bodyPr/>
          <a:lstStyle/>
          <a:p>
            <a:fld id="{0BDC4764-F656-4735-9820-9886F8DF1D6A}" type="datetime1">
              <a:rPr lang="en-US" smtClean="0"/>
              <a:t>3/18/2026</a:t>
            </a:fld>
            <a:endParaRPr lang="en-US"/>
          </a:p>
        </p:txBody>
      </p:sp>
      <p:sp>
        <p:nvSpPr>
          <p:cNvPr id="10" name="页脚占位符 9">
            <a:extLst>
              <a:ext uri="{FF2B5EF4-FFF2-40B4-BE49-F238E27FC236}">
                <a16:creationId xmlns:a16="http://schemas.microsoft.com/office/drawing/2014/main" id="{1D66AEAD-152C-E049-82CB-36C25DAA45D9}"/>
              </a:ext>
            </a:extLst>
          </p:cNvPr>
          <p:cNvSpPr>
            <a:spLocks noGrp="1"/>
          </p:cNvSpPr>
          <p:nvPr>
            <p:ph type="ftr" sz="quarter" idx="15"/>
          </p:nvPr>
        </p:nvSpPr>
        <p:spPr/>
        <p:txBody>
          <a:bodyPr/>
          <a:lstStyle/>
          <a:p>
            <a:r>
              <a:rPr lang="en-US" dirty="0"/>
              <a:t>峰光无限</a:t>
            </a:r>
            <a:r>
              <a:rPr lang="zh-CN" altLang="en-US" dirty="0"/>
              <a:t> </a:t>
            </a:r>
            <a:r>
              <a:rPr lang="en-US" altLang="zh-CN" dirty="0"/>
              <a:t>|</a:t>
            </a:r>
            <a:endParaRPr lang="en-US" dirty="0"/>
          </a:p>
        </p:txBody>
      </p:sp>
      <p:sp>
        <p:nvSpPr>
          <p:cNvPr id="11" name="灯片编号占位符 10">
            <a:extLst>
              <a:ext uri="{FF2B5EF4-FFF2-40B4-BE49-F238E27FC236}">
                <a16:creationId xmlns:a16="http://schemas.microsoft.com/office/drawing/2014/main" id="{67F946FC-97A9-BACC-F26C-58846083C9DB}"/>
              </a:ext>
            </a:extLst>
          </p:cNvPr>
          <p:cNvSpPr>
            <a:spLocks noGrp="1"/>
          </p:cNvSpPr>
          <p:nvPr>
            <p:ph type="sldNum" sz="quarter" idx="16"/>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2410858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上下">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F4C2DD99-05E6-2A45-B0DF-CD2BFEE88F1C}"/>
              </a:ext>
            </a:extLst>
          </p:cNvPr>
          <p:cNvSpPr/>
          <p:nvPr userDrawn="1">
            <p:custDataLst>
              <p:tags r:id="rId1"/>
            </p:custDataLst>
          </p:nvPr>
        </p:nvSpPr>
        <p:spPr>
          <a:xfrm>
            <a:off x="0" y="857251"/>
            <a:ext cx="12192000" cy="1998663"/>
          </a:xfrm>
          <a:prstGeom prst="rect">
            <a:avLst/>
          </a:prstGeom>
          <a:solidFill>
            <a:schemeClr val="bg1">
              <a:lumMod val="85000"/>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sz="1350" noProof="1">
              <a:sym typeface="+mn-ea"/>
            </a:endParaRPr>
          </a:p>
        </p:txBody>
      </p:sp>
      <p:sp>
        <p:nvSpPr>
          <p:cNvPr id="6" name="任意形状 9">
            <a:extLst>
              <a:ext uri="{FF2B5EF4-FFF2-40B4-BE49-F238E27FC236}">
                <a16:creationId xmlns:a16="http://schemas.microsoft.com/office/drawing/2014/main" id="{7B19E469-B613-4841-BBFE-776EBB28A996}"/>
              </a:ext>
            </a:extLst>
          </p:cNvPr>
          <p:cNvSpPr/>
          <p:nvPr userDrawn="1">
            <p:custDataLst>
              <p:tags r:id="rId2"/>
            </p:custDataLst>
          </p:nvPr>
        </p:nvSpPr>
        <p:spPr>
          <a:xfrm rot="16200000">
            <a:off x="137583" y="717550"/>
            <a:ext cx="933450" cy="121285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sz="1350" noProof="1">
              <a:highlight>
                <a:srgbClr val="1171F1"/>
              </a:highlight>
            </a:endParaRPr>
          </a:p>
        </p:txBody>
      </p:sp>
      <p:sp>
        <p:nvSpPr>
          <p:cNvPr id="8" name="任意形状 8">
            <a:extLst>
              <a:ext uri="{FF2B5EF4-FFF2-40B4-BE49-F238E27FC236}">
                <a16:creationId xmlns:a16="http://schemas.microsoft.com/office/drawing/2014/main" id="{784FEDF2-1949-924F-AFF4-692CB6DAB333}"/>
              </a:ext>
            </a:extLst>
          </p:cNvPr>
          <p:cNvSpPr/>
          <p:nvPr userDrawn="1">
            <p:custDataLst>
              <p:tags r:id="rId3"/>
            </p:custDataLst>
          </p:nvPr>
        </p:nvSpPr>
        <p:spPr>
          <a:xfrm>
            <a:off x="10344152" y="857251"/>
            <a:ext cx="1847849" cy="135096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sz="1350" noProof="1">
              <a:highlight>
                <a:srgbClr val="1171F1"/>
              </a:highlight>
            </a:endParaRPr>
          </a:p>
        </p:txBody>
      </p:sp>
      <p:sp>
        <p:nvSpPr>
          <p:cNvPr id="2" name="标题 1"/>
          <p:cNvSpPr>
            <a:spLocks noGrp="1"/>
          </p:cNvSpPr>
          <p:nvPr>
            <p:ph type="title"/>
          </p:nvPr>
        </p:nvSpPr>
        <p:spPr>
          <a:xfrm>
            <a:off x="612000" y="1443150"/>
            <a:ext cx="10976400" cy="4698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noProof="1"/>
              <a:t>单击此处编辑母版标题样式</a:t>
            </a:r>
          </a:p>
        </p:txBody>
      </p:sp>
      <p:sp>
        <p:nvSpPr>
          <p:cNvPr id="7" name="文本占位符 6"/>
          <p:cNvSpPr>
            <a:spLocks noGrp="1"/>
          </p:cNvSpPr>
          <p:nvPr>
            <p:ph type="body" sz="quarter" idx="13"/>
          </p:nvPr>
        </p:nvSpPr>
        <p:spPr>
          <a:xfrm>
            <a:off x="612000" y="2101950"/>
            <a:ext cx="10975975"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noProof="1"/>
              <a:t>单击此处编辑母版文本样式</a:t>
            </a:r>
          </a:p>
        </p:txBody>
      </p:sp>
      <p:sp>
        <p:nvSpPr>
          <p:cNvPr id="9" name="内容占位符 8"/>
          <p:cNvSpPr>
            <a:spLocks noGrp="1"/>
          </p:cNvSpPr>
          <p:nvPr>
            <p:ph sz="quarter" idx="14"/>
          </p:nvPr>
        </p:nvSpPr>
        <p:spPr>
          <a:xfrm>
            <a:off x="612775" y="2963250"/>
            <a:ext cx="109656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4306970C-9EE3-53B5-EFE0-6FE6C0608348}"/>
              </a:ext>
            </a:extLst>
          </p:cNvPr>
          <p:cNvSpPr>
            <a:spLocks noGrp="1"/>
          </p:cNvSpPr>
          <p:nvPr>
            <p:ph type="dt" sz="half" idx="15"/>
          </p:nvPr>
        </p:nvSpPr>
        <p:spPr/>
        <p:txBody>
          <a:bodyPr/>
          <a:lstStyle/>
          <a:p>
            <a:fld id="{0BDC4764-F656-4735-9820-9886F8DF1D6A}" type="datetime1">
              <a:rPr lang="en-US" smtClean="0"/>
              <a:t>3/18/2026</a:t>
            </a:fld>
            <a:endParaRPr lang="en-US"/>
          </a:p>
        </p:txBody>
      </p:sp>
      <p:sp>
        <p:nvSpPr>
          <p:cNvPr id="4" name="页脚占位符 3">
            <a:extLst>
              <a:ext uri="{FF2B5EF4-FFF2-40B4-BE49-F238E27FC236}">
                <a16:creationId xmlns:a16="http://schemas.microsoft.com/office/drawing/2014/main" id="{B56BA773-AC84-C93E-CA91-8921439A3769}"/>
              </a:ext>
            </a:extLst>
          </p:cNvPr>
          <p:cNvSpPr>
            <a:spLocks noGrp="1"/>
          </p:cNvSpPr>
          <p:nvPr>
            <p:ph type="ftr" sz="quarter" idx="16"/>
          </p:nvPr>
        </p:nvSpPr>
        <p:spPr/>
        <p:txBody>
          <a:bodyPr/>
          <a:lstStyle/>
          <a:p>
            <a:r>
              <a:rPr lang="en-US" dirty="0"/>
              <a:t>峰光无限</a:t>
            </a:r>
            <a:r>
              <a:rPr lang="zh-CN" altLang="en-US" dirty="0"/>
              <a:t> </a:t>
            </a:r>
            <a:r>
              <a:rPr lang="en-US" altLang="zh-CN" dirty="0"/>
              <a:t>|</a:t>
            </a:r>
            <a:endParaRPr lang="en-US" dirty="0"/>
          </a:p>
        </p:txBody>
      </p:sp>
      <p:sp>
        <p:nvSpPr>
          <p:cNvPr id="13" name="灯片编号占位符 12">
            <a:extLst>
              <a:ext uri="{FF2B5EF4-FFF2-40B4-BE49-F238E27FC236}">
                <a16:creationId xmlns:a16="http://schemas.microsoft.com/office/drawing/2014/main" id="{4693BE84-57D5-996A-EB93-3A49E8812188}"/>
              </a:ext>
            </a:extLst>
          </p:cNvPr>
          <p:cNvSpPr>
            <a:spLocks noGrp="1"/>
          </p:cNvSpPr>
          <p:nvPr>
            <p:ph type="sldNum" sz="quarter" idx="17"/>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1065712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自定义版式">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标题 7"/>
          <p:cNvSpPr>
            <a:spLocks noGrp="1"/>
          </p:cNvSpPr>
          <p:nvPr>
            <p:ph type="ctrTitle"/>
          </p:nvPr>
        </p:nvSpPr>
        <p:spPr>
          <a:xfrm>
            <a:off x="761999" y="602585"/>
            <a:ext cx="9296399" cy="400110"/>
          </a:xfrm>
        </p:spPr>
        <p:txBody>
          <a:bodyPr anchor="ctr">
            <a:spAutoFit/>
          </a:bodyPr>
          <a:lstStyle>
            <a:lvl1pPr algn="l">
              <a:lnSpc>
                <a:spcPct val="100000"/>
              </a:lnSpc>
              <a:defRPr sz="2000" b="0">
                <a:solidFill>
                  <a:schemeClr val="tx1"/>
                </a:solidFill>
                <a:latin typeface="+mn-ea"/>
                <a:ea typeface="+mn-ea"/>
              </a:defRPr>
            </a:lvl1pPr>
          </a:lstStyle>
          <a:p>
            <a:endParaRPr lang="zh-CN" altLang="en-US" dirty="0"/>
          </a:p>
        </p:txBody>
      </p:sp>
      <p:sp>
        <p:nvSpPr>
          <p:cNvPr id="2" name="直角三角形 1"/>
          <p:cNvSpPr/>
          <p:nvPr userDrawn="1"/>
        </p:nvSpPr>
        <p:spPr>
          <a:xfrm flipH="1">
            <a:off x="11425029" y="6304914"/>
            <a:ext cx="766970" cy="553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userDrawn="1"/>
        </p:nvSpPr>
        <p:spPr>
          <a:xfrm>
            <a:off x="9660366" y="4437822"/>
            <a:ext cx="2531634" cy="2420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213824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155F0-A6D4-C39B-394F-0B16E9C9CE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D1860F-B260-57CE-E12B-2C94860319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日期占位符 6">
            <a:extLst>
              <a:ext uri="{FF2B5EF4-FFF2-40B4-BE49-F238E27FC236}">
                <a16:creationId xmlns:a16="http://schemas.microsoft.com/office/drawing/2014/main" id="{28C480A3-3976-A1D5-E474-64E809EF55CE}"/>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8" name="页脚占位符 7">
            <a:extLst>
              <a:ext uri="{FF2B5EF4-FFF2-40B4-BE49-F238E27FC236}">
                <a16:creationId xmlns:a16="http://schemas.microsoft.com/office/drawing/2014/main" id="{45511145-37BD-76C0-2FC1-222B535A9167}"/>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9" name="灯片编号占位符 8">
            <a:extLst>
              <a:ext uri="{FF2B5EF4-FFF2-40B4-BE49-F238E27FC236}">
                <a16:creationId xmlns:a16="http://schemas.microsoft.com/office/drawing/2014/main" id="{067183E7-E1C4-293E-FAE9-040BD7C585CE}"/>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3647026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8633-AC3B-E617-1C54-84932DDD72E5}"/>
              </a:ext>
            </a:extLst>
          </p:cNvPr>
          <p:cNvSpPr>
            <a:spLocks noGrp="1"/>
          </p:cNvSpPr>
          <p:nvPr>
            <p:ph type="title"/>
          </p:nvPr>
        </p:nvSpPr>
        <p:spPr>
          <a:xfrm>
            <a:off x="1474236" y="1514688"/>
            <a:ext cx="8584164" cy="3138875"/>
          </a:xfrm>
        </p:spPr>
        <p:txBody>
          <a:bodyPr anchor="b">
            <a:normAutofit/>
          </a:bodyPr>
          <a:lstStyle>
            <a:lvl1pPr>
              <a:defRPr sz="3600" cap="all" spc="300" baseline="0"/>
            </a:lvl1pPr>
          </a:lstStyle>
          <a:p>
            <a:r>
              <a:rPr lang="en-US" dirty="0"/>
              <a:t>Click to edit Master title style</a:t>
            </a:r>
          </a:p>
        </p:txBody>
      </p:sp>
      <p:sp>
        <p:nvSpPr>
          <p:cNvPr id="3" name="Text Placeholder 2">
            <a:extLst>
              <a:ext uri="{FF2B5EF4-FFF2-40B4-BE49-F238E27FC236}">
                <a16:creationId xmlns:a16="http://schemas.microsoft.com/office/drawing/2014/main" id="{CF68C242-ECAB-AEC3-7E9B-F9854AF31CD2}"/>
              </a:ext>
            </a:extLst>
          </p:cNvPr>
          <p:cNvSpPr>
            <a:spLocks noGrp="1"/>
          </p:cNvSpPr>
          <p:nvPr>
            <p:ph type="body" idx="1"/>
          </p:nvPr>
        </p:nvSpPr>
        <p:spPr>
          <a:xfrm>
            <a:off x="1474236" y="4963885"/>
            <a:ext cx="8584165" cy="1125765"/>
          </a:xfrm>
        </p:spPr>
        <p:txBody>
          <a:bodyPr>
            <a:normAutofit/>
          </a:bodyPr>
          <a:lstStyle>
            <a:lvl1pPr marL="0" indent="0">
              <a:buNone/>
              <a:defRPr sz="1600" cap="all" spc="300" baseline="0">
                <a:solidFill>
                  <a:schemeClr val="tx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13" name="日期占位符 12">
            <a:extLst>
              <a:ext uri="{FF2B5EF4-FFF2-40B4-BE49-F238E27FC236}">
                <a16:creationId xmlns:a16="http://schemas.microsoft.com/office/drawing/2014/main" id="{EA1874F5-A132-C6E4-60FB-ECF414687DCD}"/>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14" name="页脚占位符 13">
            <a:extLst>
              <a:ext uri="{FF2B5EF4-FFF2-40B4-BE49-F238E27FC236}">
                <a16:creationId xmlns:a16="http://schemas.microsoft.com/office/drawing/2014/main" id="{47A93670-34F6-F277-496D-5B1150E01697}"/>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5" name="灯片编号占位符 14">
            <a:extLst>
              <a:ext uri="{FF2B5EF4-FFF2-40B4-BE49-F238E27FC236}">
                <a16:creationId xmlns:a16="http://schemas.microsoft.com/office/drawing/2014/main" id="{D90A13E1-B3A2-AF33-BE32-C53AC9133B48}"/>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110033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60DFF-11BD-F5F4-35D4-1986ABBD3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5D1279-E9A9-702E-144D-61114B788E88}"/>
              </a:ext>
            </a:extLst>
          </p:cNvPr>
          <p:cNvSpPr>
            <a:spLocks noGrp="1"/>
          </p:cNvSpPr>
          <p:nvPr>
            <p:ph sz="half" idx="1"/>
          </p:nvPr>
        </p:nvSpPr>
        <p:spPr>
          <a:xfrm>
            <a:off x="877824" y="2159175"/>
            <a:ext cx="4977453"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4E624-7A76-56EC-FA0D-E2AA8EF9B951}"/>
              </a:ext>
            </a:extLst>
          </p:cNvPr>
          <p:cNvSpPr>
            <a:spLocks noGrp="1"/>
          </p:cNvSpPr>
          <p:nvPr>
            <p:ph sz="half" idx="2"/>
          </p:nvPr>
        </p:nvSpPr>
        <p:spPr>
          <a:xfrm>
            <a:off x="6328391" y="2159175"/>
            <a:ext cx="4985785"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日期占位符 7">
            <a:extLst>
              <a:ext uri="{FF2B5EF4-FFF2-40B4-BE49-F238E27FC236}">
                <a16:creationId xmlns:a16="http://schemas.microsoft.com/office/drawing/2014/main" id="{DA78B760-DD34-2A09-A306-8A7BD64769E4}"/>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9" name="页脚占位符 8">
            <a:extLst>
              <a:ext uri="{FF2B5EF4-FFF2-40B4-BE49-F238E27FC236}">
                <a16:creationId xmlns:a16="http://schemas.microsoft.com/office/drawing/2014/main" id="{5E3CC566-612F-4DCC-FDEE-3BE0E99D0110}"/>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0" name="灯片编号占位符 9">
            <a:extLst>
              <a:ext uri="{FF2B5EF4-FFF2-40B4-BE49-F238E27FC236}">
                <a16:creationId xmlns:a16="http://schemas.microsoft.com/office/drawing/2014/main" id="{619BC3C7-25D0-0F47-3E74-3AB9B3DBF9A8}"/>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862452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BA3D8-FDD9-329B-BCC6-BBF47F01BEE2}"/>
              </a:ext>
            </a:extLst>
          </p:cNvPr>
          <p:cNvSpPr>
            <a:spLocks noGrp="1"/>
          </p:cNvSpPr>
          <p:nvPr>
            <p:ph type="title"/>
          </p:nvPr>
        </p:nvSpPr>
        <p:spPr>
          <a:xfrm>
            <a:off x="881348" y="602671"/>
            <a:ext cx="10429303" cy="768928"/>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82EEF7DC-0699-CB3C-A7CB-39035D89A4A5}"/>
              </a:ext>
            </a:extLst>
          </p:cNvPr>
          <p:cNvSpPr>
            <a:spLocks noGrp="1"/>
          </p:cNvSpPr>
          <p:nvPr>
            <p:ph type="body" idx="1"/>
          </p:nvPr>
        </p:nvSpPr>
        <p:spPr>
          <a:xfrm>
            <a:off x="881349" y="1696325"/>
            <a:ext cx="4963538"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252EB40-99E1-CCA4-BAFA-F51AA56CF295}"/>
              </a:ext>
            </a:extLst>
          </p:cNvPr>
          <p:cNvSpPr>
            <a:spLocks noGrp="1"/>
          </p:cNvSpPr>
          <p:nvPr>
            <p:ph sz="half" idx="2"/>
          </p:nvPr>
        </p:nvSpPr>
        <p:spPr>
          <a:xfrm>
            <a:off x="881349" y="2344025"/>
            <a:ext cx="4963538"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8979BC-6B50-751D-D569-F360938B05C8}"/>
              </a:ext>
            </a:extLst>
          </p:cNvPr>
          <p:cNvSpPr>
            <a:spLocks noGrp="1"/>
          </p:cNvSpPr>
          <p:nvPr>
            <p:ph type="body" sz="quarter" idx="3"/>
          </p:nvPr>
        </p:nvSpPr>
        <p:spPr>
          <a:xfrm>
            <a:off x="6322669" y="1696325"/>
            <a:ext cx="4987982"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A3A26F-230E-2D25-6BDC-6ECA00FAEFD5}"/>
              </a:ext>
            </a:extLst>
          </p:cNvPr>
          <p:cNvSpPr>
            <a:spLocks noGrp="1"/>
          </p:cNvSpPr>
          <p:nvPr>
            <p:ph sz="quarter" idx="4"/>
          </p:nvPr>
        </p:nvSpPr>
        <p:spPr>
          <a:xfrm>
            <a:off x="6322669" y="2344025"/>
            <a:ext cx="4987982" cy="383337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日期占位符 12">
            <a:extLst>
              <a:ext uri="{FF2B5EF4-FFF2-40B4-BE49-F238E27FC236}">
                <a16:creationId xmlns:a16="http://schemas.microsoft.com/office/drawing/2014/main" id="{04DF0004-C672-2A07-C845-B88E3187800B}"/>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14" name="页脚占位符 13">
            <a:extLst>
              <a:ext uri="{FF2B5EF4-FFF2-40B4-BE49-F238E27FC236}">
                <a16:creationId xmlns:a16="http://schemas.microsoft.com/office/drawing/2014/main" id="{0DB08C40-7054-CFA0-2BC9-DBC3C7E34D9D}"/>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5" name="灯片编号占位符 14">
            <a:extLst>
              <a:ext uri="{FF2B5EF4-FFF2-40B4-BE49-F238E27FC236}">
                <a16:creationId xmlns:a16="http://schemas.microsoft.com/office/drawing/2014/main" id="{8B0DC9B2-0CEE-6392-3A98-E11B86339964}"/>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4229037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549F-FA71-857F-E02E-3CB63CE683E2}"/>
              </a:ext>
            </a:extLst>
          </p:cNvPr>
          <p:cNvSpPr>
            <a:spLocks noGrp="1"/>
          </p:cNvSpPr>
          <p:nvPr>
            <p:ph type="title"/>
          </p:nvPr>
        </p:nvSpPr>
        <p:spPr/>
        <p:txBody>
          <a:bodyPr/>
          <a:lstStyle/>
          <a:p>
            <a:r>
              <a:rPr lang="en-US" dirty="0"/>
              <a:t>Click to edit Master title style</a:t>
            </a:r>
          </a:p>
        </p:txBody>
      </p:sp>
      <p:sp>
        <p:nvSpPr>
          <p:cNvPr id="6" name="日期占位符 5">
            <a:extLst>
              <a:ext uri="{FF2B5EF4-FFF2-40B4-BE49-F238E27FC236}">
                <a16:creationId xmlns:a16="http://schemas.microsoft.com/office/drawing/2014/main" id="{B213D021-6399-0BAC-069D-29D6AB3DBE43}"/>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7" name="页脚占位符 6">
            <a:extLst>
              <a:ext uri="{FF2B5EF4-FFF2-40B4-BE49-F238E27FC236}">
                <a16:creationId xmlns:a16="http://schemas.microsoft.com/office/drawing/2014/main" id="{461297F8-2CD3-6863-FB0D-7D4CE400E5D6}"/>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8" name="灯片编号占位符 7">
            <a:extLst>
              <a:ext uri="{FF2B5EF4-FFF2-40B4-BE49-F238E27FC236}">
                <a16:creationId xmlns:a16="http://schemas.microsoft.com/office/drawing/2014/main" id="{F0A7BEF0-631F-EA17-CE6C-7D09ED2334DE}"/>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418906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日期占位符 4">
            <a:extLst>
              <a:ext uri="{FF2B5EF4-FFF2-40B4-BE49-F238E27FC236}">
                <a16:creationId xmlns:a16="http://schemas.microsoft.com/office/drawing/2014/main" id="{CC3D209B-02CD-8324-465A-6A61518EE2A5}"/>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6" name="页脚占位符 5">
            <a:extLst>
              <a:ext uri="{FF2B5EF4-FFF2-40B4-BE49-F238E27FC236}">
                <a16:creationId xmlns:a16="http://schemas.microsoft.com/office/drawing/2014/main" id="{8CDA9A9C-469D-1059-CA7F-3F2EEC66EE5C}"/>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7" name="灯片编号占位符 6">
            <a:extLst>
              <a:ext uri="{FF2B5EF4-FFF2-40B4-BE49-F238E27FC236}">
                <a16:creationId xmlns:a16="http://schemas.microsoft.com/office/drawing/2014/main" id="{67F29A26-46D2-326F-33CE-4FB0E550A61D}"/>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3330802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E3917-2BF6-1CE2-F34B-49F0D09A1B91}"/>
              </a:ext>
            </a:extLst>
          </p:cNvPr>
          <p:cNvSpPr>
            <a:spLocks noGrp="1"/>
          </p:cNvSpPr>
          <p:nvPr>
            <p:ph type="title"/>
          </p:nvPr>
        </p:nvSpPr>
        <p:spPr>
          <a:xfrm>
            <a:off x="839788" y="807868"/>
            <a:ext cx="3640713" cy="2062594"/>
          </a:xfrm>
        </p:spPr>
        <p:txBody>
          <a:bodyPr anchor="t">
            <a:normAutofit/>
          </a:bodyPr>
          <a:lstStyle>
            <a:lvl1pPr>
              <a:defRPr sz="2800"/>
            </a:lvl1pPr>
          </a:lstStyle>
          <a:p>
            <a:r>
              <a:rPr lang="en-US" dirty="0"/>
              <a:t>Click to edit Master title style</a:t>
            </a:r>
          </a:p>
        </p:txBody>
      </p:sp>
      <p:sp>
        <p:nvSpPr>
          <p:cNvPr id="3" name="Content Placeholder 2">
            <a:extLst>
              <a:ext uri="{FF2B5EF4-FFF2-40B4-BE49-F238E27FC236}">
                <a16:creationId xmlns:a16="http://schemas.microsoft.com/office/drawing/2014/main" id="{40815B8F-A9F3-8583-FFF1-175021F17AF0}"/>
              </a:ext>
            </a:extLst>
          </p:cNvPr>
          <p:cNvSpPr>
            <a:spLocks noGrp="1"/>
          </p:cNvSpPr>
          <p:nvPr>
            <p:ph idx="1"/>
          </p:nvPr>
        </p:nvSpPr>
        <p:spPr>
          <a:xfrm>
            <a:off x="5432898" y="807867"/>
            <a:ext cx="5922489" cy="505318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5D90AFF-A949-CE9E-6B94-C1B619612915}"/>
              </a:ext>
            </a:extLst>
          </p:cNvPr>
          <p:cNvSpPr>
            <a:spLocks noGrp="1"/>
          </p:cNvSpPr>
          <p:nvPr>
            <p:ph type="body" sz="half" idx="2"/>
          </p:nvPr>
        </p:nvSpPr>
        <p:spPr>
          <a:xfrm>
            <a:off x="839788" y="3000652"/>
            <a:ext cx="3640713"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日期占位符 7">
            <a:extLst>
              <a:ext uri="{FF2B5EF4-FFF2-40B4-BE49-F238E27FC236}">
                <a16:creationId xmlns:a16="http://schemas.microsoft.com/office/drawing/2014/main" id="{2E725C6A-1B73-1374-E7EB-AFD4ACE410B1}"/>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9" name="页脚占位符 8">
            <a:extLst>
              <a:ext uri="{FF2B5EF4-FFF2-40B4-BE49-F238E27FC236}">
                <a16:creationId xmlns:a16="http://schemas.microsoft.com/office/drawing/2014/main" id="{1937C671-3E5E-E438-12FE-D14ABC429C8D}"/>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0" name="灯片编号占位符 9">
            <a:extLst>
              <a:ext uri="{FF2B5EF4-FFF2-40B4-BE49-F238E27FC236}">
                <a16:creationId xmlns:a16="http://schemas.microsoft.com/office/drawing/2014/main" id="{C0E0B262-4B4A-1F76-7A55-272CB780D470}"/>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46194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09ED-ED97-A3CE-5569-77B45F41450A}"/>
              </a:ext>
            </a:extLst>
          </p:cNvPr>
          <p:cNvSpPr>
            <a:spLocks noGrp="1"/>
          </p:cNvSpPr>
          <p:nvPr>
            <p:ph type="title"/>
          </p:nvPr>
        </p:nvSpPr>
        <p:spPr>
          <a:xfrm>
            <a:off x="839788" y="820881"/>
            <a:ext cx="3639312" cy="2062595"/>
          </a:xfrm>
        </p:spPr>
        <p:txBody>
          <a:bodyPr anchor="t">
            <a:normAutofit/>
          </a:bodyPr>
          <a:lstStyle>
            <a:lvl1pPr>
              <a:defRPr sz="2800"/>
            </a:lvl1pPr>
          </a:lstStyle>
          <a:p>
            <a:r>
              <a:rPr lang="en-US" dirty="0"/>
              <a:t>Click to edit Master title style</a:t>
            </a:r>
          </a:p>
        </p:txBody>
      </p:sp>
      <p:sp>
        <p:nvSpPr>
          <p:cNvPr id="3" name="Picture Placeholder 2">
            <a:extLst>
              <a:ext uri="{FF2B5EF4-FFF2-40B4-BE49-F238E27FC236}">
                <a16:creationId xmlns:a16="http://schemas.microsoft.com/office/drawing/2014/main" id="{0683BB3A-9E24-DE4C-9619-1502F1B6F389}"/>
              </a:ext>
            </a:extLst>
          </p:cNvPr>
          <p:cNvSpPr>
            <a:spLocks noGrp="1"/>
          </p:cNvSpPr>
          <p:nvPr>
            <p:ph type="pic" idx="1"/>
          </p:nvPr>
        </p:nvSpPr>
        <p:spPr>
          <a:xfrm>
            <a:off x="5247408" y="919595"/>
            <a:ext cx="6107979" cy="50136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B4CE1F-29E0-88BB-8489-E58236B8B17B}"/>
              </a:ext>
            </a:extLst>
          </p:cNvPr>
          <p:cNvSpPr>
            <a:spLocks noGrp="1"/>
          </p:cNvSpPr>
          <p:nvPr>
            <p:ph type="body" sz="half" idx="2"/>
          </p:nvPr>
        </p:nvSpPr>
        <p:spPr>
          <a:xfrm>
            <a:off x="839788" y="3000652"/>
            <a:ext cx="3643889"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日期占位符 7">
            <a:extLst>
              <a:ext uri="{FF2B5EF4-FFF2-40B4-BE49-F238E27FC236}">
                <a16:creationId xmlns:a16="http://schemas.microsoft.com/office/drawing/2014/main" id="{9E84E86E-2EFA-B2DC-91C1-20F52083581F}"/>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9" name="页脚占位符 8">
            <a:extLst>
              <a:ext uri="{FF2B5EF4-FFF2-40B4-BE49-F238E27FC236}">
                <a16:creationId xmlns:a16="http://schemas.microsoft.com/office/drawing/2014/main" id="{B1772586-9442-982C-1268-0BA32C029C5E}"/>
              </a:ext>
            </a:extLst>
          </p:cNvPr>
          <p:cNvSpPr>
            <a:spLocks noGrp="1"/>
          </p:cNvSpPr>
          <p:nvPr>
            <p:ph type="ftr" sz="quarter" idx="11"/>
          </p:nvPr>
        </p:nvSpPr>
        <p:spPr/>
        <p:txBody>
          <a:bodyPr/>
          <a:lstStyle/>
          <a:p>
            <a:r>
              <a:rPr lang="en-US" dirty="0"/>
              <a:t>峰光无限</a:t>
            </a:r>
            <a:r>
              <a:rPr lang="zh-CN" altLang="en-US" dirty="0"/>
              <a:t> </a:t>
            </a:r>
            <a:r>
              <a:rPr lang="en-US" altLang="zh-CN" dirty="0"/>
              <a:t>|</a:t>
            </a:r>
            <a:endParaRPr lang="en-US" dirty="0"/>
          </a:p>
        </p:txBody>
      </p:sp>
      <p:sp>
        <p:nvSpPr>
          <p:cNvPr id="10" name="灯片编号占位符 9">
            <a:extLst>
              <a:ext uri="{FF2B5EF4-FFF2-40B4-BE49-F238E27FC236}">
                <a16:creationId xmlns:a16="http://schemas.microsoft.com/office/drawing/2014/main" id="{9DB9ED72-23F7-59BB-A156-7659882BC6BB}"/>
              </a:ext>
            </a:extLst>
          </p:cNvPr>
          <p:cNvSpPr>
            <a:spLocks noGrp="1"/>
          </p:cNvSpPr>
          <p:nvPr>
            <p:ph type="sldNum" sz="quarter" idx="12"/>
          </p:nvPr>
        </p:nvSpPr>
        <p:spPr/>
        <p:txBody>
          <a:bodyPr/>
          <a:lstStyle/>
          <a:p>
            <a:fld id="{C68AC1EC-23E2-4F0E-A5A4-674EC8DB954E}" type="slidenum">
              <a:rPr lang="en-US" smtClean="0"/>
              <a:pPr/>
              <a:t>‹#›</a:t>
            </a:fld>
            <a:endParaRPr lang="en-US"/>
          </a:p>
        </p:txBody>
      </p:sp>
    </p:spTree>
    <p:extLst>
      <p:ext uri="{BB962C8B-B14F-4D97-AF65-F5344CB8AC3E}">
        <p14:creationId xmlns:p14="http://schemas.microsoft.com/office/powerpoint/2010/main" val="665587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FA14B7-4740-5D9F-6489-BAD00C3E0D68}"/>
              </a:ext>
            </a:extLst>
          </p:cNvPr>
          <p:cNvSpPr>
            <a:spLocks noGrp="1"/>
          </p:cNvSpPr>
          <p:nvPr>
            <p:ph type="title"/>
          </p:nvPr>
        </p:nvSpPr>
        <p:spPr>
          <a:xfrm>
            <a:off x="871108" y="588245"/>
            <a:ext cx="10449784" cy="1265928"/>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7790487F-803F-C5AF-BD93-39C0FC738963}"/>
              </a:ext>
            </a:extLst>
          </p:cNvPr>
          <p:cNvSpPr>
            <a:spLocks noGrp="1"/>
          </p:cNvSpPr>
          <p:nvPr>
            <p:ph type="body" idx="1"/>
          </p:nvPr>
        </p:nvSpPr>
        <p:spPr>
          <a:xfrm>
            <a:off x="877824" y="2157984"/>
            <a:ext cx="10442448" cy="390381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86FCEF-4EDF-C2EF-7D81-FEFF7042F350}"/>
              </a:ext>
            </a:extLst>
          </p:cNvPr>
          <p:cNvSpPr>
            <a:spLocks noGrp="1"/>
          </p:cNvSpPr>
          <p:nvPr>
            <p:ph type="dt" sz="half" idx="2"/>
          </p:nvPr>
        </p:nvSpPr>
        <p:spPr>
          <a:xfrm>
            <a:off x="1537581" y="6356350"/>
            <a:ext cx="2743200" cy="365125"/>
          </a:xfrm>
          <a:prstGeom prst="rect">
            <a:avLst/>
          </a:prstGeom>
        </p:spPr>
        <p:txBody>
          <a:bodyPr vert="horz" lIns="91440" tIns="45720" rIns="91440" bIns="45720" rtlCol="0" anchor="ctr"/>
          <a:lstStyle>
            <a:lvl1pPr algn="l">
              <a:defRPr sz="800" cap="all" spc="300" baseline="0">
                <a:solidFill>
                  <a:schemeClr val="tx2"/>
                </a:solidFill>
              </a:defRPr>
            </a:lvl1pPr>
          </a:lstStyle>
          <a:p>
            <a:fld id="{0BDC4764-F656-4735-9820-9886F8DF1D6A}" type="datetime1">
              <a:rPr lang="en-US" smtClean="0"/>
              <a:t>3/18/2026</a:t>
            </a:fld>
            <a:endParaRPr lang="en-US"/>
          </a:p>
        </p:txBody>
      </p:sp>
      <p:sp>
        <p:nvSpPr>
          <p:cNvPr id="5" name="Footer Placeholder 4">
            <a:extLst>
              <a:ext uri="{FF2B5EF4-FFF2-40B4-BE49-F238E27FC236}">
                <a16:creationId xmlns:a16="http://schemas.microsoft.com/office/drawing/2014/main" id="{9A4663BC-4D46-C74D-DDF2-9D25B4D96F9B}"/>
              </a:ext>
            </a:extLst>
          </p:cNvPr>
          <p:cNvSpPr>
            <a:spLocks noGrp="1"/>
          </p:cNvSpPr>
          <p:nvPr>
            <p:ph type="ftr" sz="quarter" idx="3"/>
          </p:nvPr>
        </p:nvSpPr>
        <p:spPr>
          <a:xfrm>
            <a:off x="-1091649" y="6344775"/>
            <a:ext cx="2743200" cy="365125"/>
          </a:xfrm>
          <a:prstGeom prst="rect">
            <a:avLst/>
          </a:prstGeom>
        </p:spPr>
        <p:txBody>
          <a:bodyPr vert="horz" lIns="91440" tIns="45720" rIns="91440" bIns="45720" rtlCol="0" anchor="ctr"/>
          <a:lstStyle>
            <a:lvl1pPr algn="r">
              <a:defRPr sz="800" cap="all" spc="300" baseline="0">
                <a:solidFill>
                  <a:schemeClr val="tx2"/>
                </a:solidFill>
              </a:defRPr>
            </a:lvl1pPr>
          </a:lstStyle>
          <a:p>
            <a:r>
              <a:rPr lang="en-US" dirty="0"/>
              <a:t>峰光无限</a:t>
            </a:r>
            <a:r>
              <a:rPr lang="zh-CN" altLang="en-US" dirty="0"/>
              <a:t> </a:t>
            </a:r>
            <a:r>
              <a:rPr lang="en-US" altLang="zh-CN" dirty="0"/>
              <a:t>|</a:t>
            </a:r>
            <a:endParaRPr lang="en-US" dirty="0"/>
          </a:p>
        </p:txBody>
      </p:sp>
      <p:sp>
        <p:nvSpPr>
          <p:cNvPr id="6" name="Slide Number Placeholder 5">
            <a:extLst>
              <a:ext uri="{FF2B5EF4-FFF2-40B4-BE49-F238E27FC236}">
                <a16:creationId xmlns:a16="http://schemas.microsoft.com/office/drawing/2014/main" id="{B71B4EAE-CB5C-D14B-77EF-7B155FA68353}"/>
              </a:ext>
            </a:extLst>
          </p:cNvPr>
          <p:cNvSpPr>
            <a:spLocks noGrp="1"/>
          </p:cNvSpPr>
          <p:nvPr>
            <p:ph type="sldNum" sz="quarter" idx="4"/>
          </p:nvPr>
        </p:nvSpPr>
        <p:spPr>
          <a:xfrm>
            <a:off x="11429999" y="6356350"/>
            <a:ext cx="521207" cy="365125"/>
          </a:xfrm>
          <a:prstGeom prst="rect">
            <a:avLst/>
          </a:prstGeom>
        </p:spPr>
        <p:txBody>
          <a:bodyPr vert="horz" lIns="91440" tIns="45720" rIns="91440" bIns="45720" rtlCol="0" anchor="ctr"/>
          <a:lstStyle>
            <a:lvl1pPr algn="r">
              <a:defRPr sz="1400">
                <a:solidFill>
                  <a:schemeClr val="tx2"/>
                </a:solidFill>
                <a:latin typeface="+mj-lt"/>
              </a:defRPr>
            </a:lvl1pPr>
          </a:lstStyle>
          <a:p>
            <a:fld id="{C68AC1EC-23E2-4F0E-A5A4-674EC8DB954E}" type="slidenum">
              <a:rPr lang="en-US" smtClean="0"/>
              <a:pPr/>
              <a:t>‹#›</a:t>
            </a:fld>
            <a:endParaRPr lang="en-US"/>
          </a:p>
        </p:txBody>
      </p:sp>
    </p:spTree>
    <p:extLst>
      <p:ext uri="{BB962C8B-B14F-4D97-AF65-F5344CB8AC3E}">
        <p14:creationId xmlns:p14="http://schemas.microsoft.com/office/powerpoint/2010/main" val="343023135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8" r:id="rId6"/>
    <p:sldLayoutId id="2147483693" r:id="rId7"/>
    <p:sldLayoutId id="2147483694" r:id="rId8"/>
    <p:sldLayoutId id="2147483695" r:id="rId9"/>
    <p:sldLayoutId id="2147483697" r:id="rId10"/>
    <p:sldLayoutId id="2147483696" r:id="rId11"/>
    <p:sldLayoutId id="2147483700" r:id="rId12"/>
    <p:sldLayoutId id="2147483701" r:id="rId13"/>
    <p:sldLayoutId id="2147483702" r:id="rId14"/>
  </p:sldLayoutIdLst>
  <p:hf hdr="0"/>
  <p:txStyles>
    <p:titleStyle>
      <a:lvl1pPr algn="l" defTabSz="914400" rtl="0" eaLnBrk="1" latinLnBrk="0" hangingPunct="1">
        <a:lnSpc>
          <a:spcPct val="100000"/>
        </a:lnSpc>
        <a:spcBef>
          <a:spcPct val="0"/>
        </a:spcBef>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2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0D5C7EF-20C3-0EAA-8C96-B3E9A774AC10}"/>
              </a:ext>
            </a:extLst>
          </p:cNvPr>
          <p:cNvSpPr>
            <a:spLocks noGrp="1"/>
          </p:cNvSpPr>
          <p:nvPr>
            <p:ph type="dt" sz="half" idx="10"/>
          </p:nvPr>
        </p:nvSpPr>
        <p:spPr/>
        <p:txBody>
          <a:bodyPr/>
          <a:lstStyle/>
          <a:p>
            <a:fld id="{0BDC4764-F656-4735-9820-9886F8DF1D6A}" type="datetime1">
              <a:rPr lang="en-US" smtClean="0"/>
              <a:t>3/18/2026</a:t>
            </a:fld>
            <a:endParaRPr lang="en-US"/>
          </a:p>
        </p:txBody>
      </p:sp>
      <p:sp>
        <p:nvSpPr>
          <p:cNvPr id="3" name="页脚占位符 2">
            <a:extLst>
              <a:ext uri="{FF2B5EF4-FFF2-40B4-BE49-F238E27FC236}">
                <a16:creationId xmlns:a16="http://schemas.microsoft.com/office/drawing/2014/main" id="{34781143-1130-D87B-8471-054B2354B7D8}"/>
              </a:ext>
            </a:extLst>
          </p:cNvPr>
          <p:cNvSpPr>
            <a:spLocks noGrp="1"/>
          </p:cNvSpPr>
          <p:nvPr>
            <p:ph type="ftr" sz="quarter" idx="11"/>
          </p:nvPr>
        </p:nvSpPr>
        <p:spPr/>
        <p:txBody>
          <a:bodyPr/>
          <a:lstStyle/>
          <a:p>
            <a:r>
              <a:rPr lang="en-US"/>
              <a:t>峰光无限</a:t>
            </a:r>
            <a:r>
              <a:rPr lang="zh-CN" altLang="en-US"/>
              <a:t> </a:t>
            </a:r>
            <a:r>
              <a:rPr lang="en-US" altLang="zh-CN"/>
              <a:t>|</a:t>
            </a:r>
            <a:endParaRPr lang="en-US" dirty="0"/>
          </a:p>
        </p:txBody>
      </p:sp>
      <p:sp>
        <p:nvSpPr>
          <p:cNvPr id="4" name="灯片编号占位符 3">
            <a:extLst>
              <a:ext uri="{FF2B5EF4-FFF2-40B4-BE49-F238E27FC236}">
                <a16:creationId xmlns:a16="http://schemas.microsoft.com/office/drawing/2014/main" id="{F34AFCFA-7DCF-4C25-7679-9BEDDECEC753}"/>
              </a:ext>
            </a:extLst>
          </p:cNvPr>
          <p:cNvSpPr>
            <a:spLocks noGrp="1"/>
          </p:cNvSpPr>
          <p:nvPr>
            <p:ph type="sldNum" sz="quarter" idx="12"/>
          </p:nvPr>
        </p:nvSpPr>
        <p:spPr/>
        <p:txBody>
          <a:bodyPr/>
          <a:lstStyle/>
          <a:p>
            <a:fld id="{C68AC1EC-23E2-4F0E-A5A4-674EC8DB954E}" type="slidenum">
              <a:rPr lang="en-US" smtClean="0"/>
              <a:pPr/>
              <a:t>1</a:t>
            </a:fld>
            <a:endParaRPr lang="en-US"/>
          </a:p>
        </p:txBody>
      </p:sp>
      <p:sp>
        <p:nvSpPr>
          <p:cNvPr id="5" name="文本框 4">
            <a:extLst>
              <a:ext uri="{FF2B5EF4-FFF2-40B4-BE49-F238E27FC236}">
                <a16:creationId xmlns:a16="http://schemas.microsoft.com/office/drawing/2014/main" id="{13BEAC24-FD8A-E907-33F6-E168B851B0B7}"/>
              </a:ext>
            </a:extLst>
          </p:cNvPr>
          <p:cNvSpPr txBox="1"/>
          <p:nvPr/>
        </p:nvSpPr>
        <p:spPr>
          <a:xfrm>
            <a:off x="2322970" y="389810"/>
            <a:ext cx="6989414" cy="830997"/>
          </a:xfrm>
          <a:prstGeom prst="rect">
            <a:avLst/>
          </a:prstGeom>
          <a:noFill/>
        </p:spPr>
        <p:txBody>
          <a:bodyPr wrap="none" rtlCol="0">
            <a:spAutoFit/>
          </a:bodyPr>
          <a:lstStyle/>
          <a:p>
            <a:pPr algn="ctr"/>
            <a:r>
              <a:rPr kumimoji="1" lang="zh-CN" altLang="zh-CN" sz="2400" b="1" dirty="0"/>
              <a:t>“校友领航・职引未来”大学生综合素养提升</a:t>
            </a:r>
            <a:r>
              <a:rPr kumimoji="1" lang="zh-CN" altLang="zh-CN" sz="2400" b="1" dirty="0"/>
              <a:t>课程</a:t>
            </a:r>
            <a:endParaRPr kumimoji="1" lang="en-US" altLang="zh-CN" sz="2400" b="1" dirty="0"/>
          </a:p>
          <a:p>
            <a:pPr algn="ctr"/>
            <a:r>
              <a:rPr kumimoji="1" lang="zh-CN" altLang="en-US" sz="2400" b="1" dirty="0" smtClean="0"/>
              <a:t>讲师团</a:t>
            </a:r>
            <a:r>
              <a:rPr kumimoji="1" lang="zh-CN" altLang="en-US" sz="2400" b="1" dirty="0"/>
              <a:t>成员</a:t>
            </a:r>
          </a:p>
        </p:txBody>
      </p:sp>
      <p:graphicFrame>
        <p:nvGraphicFramePr>
          <p:cNvPr id="6" name="表格 5">
            <a:extLst>
              <a:ext uri="{FF2B5EF4-FFF2-40B4-BE49-F238E27FC236}">
                <a16:creationId xmlns:a16="http://schemas.microsoft.com/office/drawing/2014/main" id="{75665E94-C783-6501-77DF-57C73D7B49ED}"/>
              </a:ext>
            </a:extLst>
          </p:cNvPr>
          <p:cNvGraphicFramePr>
            <a:graphicFrameLocks noGrp="1"/>
          </p:cNvGraphicFramePr>
          <p:nvPr>
            <p:extLst>
              <p:ext uri="{D42A27DB-BD31-4B8C-83A1-F6EECF244321}">
                <p14:modId xmlns:p14="http://schemas.microsoft.com/office/powerpoint/2010/main" val="4104037866"/>
              </p:ext>
            </p:extLst>
          </p:nvPr>
        </p:nvGraphicFramePr>
        <p:xfrm>
          <a:off x="573438" y="1682537"/>
          <a:ext cx="10856561" cy="4400343"/>
        </p:xfrm>
        <a:graphic>
          <a:graphicData uri="http://schemas.openxmlformats.org/drawingml/2006/table">
            <a:tbl>
              <a:tblPr firstRow="1" bandRow="1">
                <a:tableStyleId>{5C22544A-7EE6-4342-B048-85BDC9FD1C3A}</a:tableStyleId>
              </a:tblPr>
              <a:tblGrid>
                <a:gridCol w="555858">
                  <a:extLst>
                    <a:ext uri="{9D8B030D-6E8A-4147-A177-3AD203B41FA5}">
                      <a16:colId xmlns:a16="http://schemas.microsoft.com/office/drawing/2014/main" val="3156414265"/>
                    </a:ext>
                  </a:extLst>
                </a:gridCol>
                <a:gridCol w="2014977">
                  <a:extLst>
                    <a:ext uri="{9D8B030D-6E8A-4147-A177-3AD203B41FA5}">
                      <a16:colId xmlns:a16="http://schemas.microsoft.com/office/drawing/2014/main" val="1370054186"/>
                    </a:ext>
                  </a:extLst>
                </a:gridCol>
                <a:gridCol w="3674981">
                  <a:extLst>
                    <a:ext uri="{9D8B030D-6E8A-4147-A177-3AD203B41FA5}">
                      <a16:colId xmlns:a16="http://schemas.microsoft.com/office/drawing/2014/main" val="3349628924"/>
                    </a:ext>
                  </a:extLst>
                </a:gridCol>
                <a:gridCol w="4610745">
                  <a:extLst>
                    <a:ext uri="{9D8B030D-6E8A-4147-A177-3AD203B41FA5}">
                      <a16:colId xmlns:a16="http://schemas.microsoft.com/office/drawing/2014/main" val="301803649"/>
                    </a:ext>
                  </a:extLst>
                </a:gridCol>
              </a:tblGrid>
              <a:tr h="496458">
                <a:tc>
                  <a:txBody>
                    <a:bodyPr/>
                    <a:lstStyle/>
                    <a:p>
                      <a:pPr algn="ctr" fontAlgn="ctr">
                        <a:buNone/>
                      </a:pPr>
                      <a:r>
                        <a:rPr lang="en-US" altLang="zh-CN" sz="1600" b="1" i="0" u="none" strike="noStrike" dirty="0">
                          <a:solidFill>
                            <a:srgbClr val="000000"/>
                          </a:solidFill>
                          <a:effectLst/>
                          <a:latin typeface="Microsoft YaHei" panose="020B0503020204020204" pitchFamily="34" charset="-122"/>
                          <a:ea typeface="Microsoft YaHei" panose="020B0503020204020204" pitchFamily="34" charset="-122"/>
                        </a:rPr>
                        <a:t>No</a:t>
                      </a:r>
                      <a:endParaRPr lang="zh-CN" altLang="en-US" sz="16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algn="ctr" fontAlgn="ctr">
                        <a:buNone/>
                      </a:pPr>
                      <a:r>
                        <a:rPr lang="zh-CN" altLang="en-US" sz="1600" b="1" i="0" u="none" strike="noStrike" dirty="0">
                          <a:solidFill>
                            <a:srgbClr val="000000"/>
                          </a:solidFill>
                          <a:effectLst/>
                          <a:latin typeface="Microsoft YaHei" panose="020B0503020204020204" pitchFamily="34" charset="-122"/>
                          <a:ea typeface="Microsoft YaHei" panose="020B0503020204020204" pitchFamily="34" charset="-122"/>
                        </a:rPr>
                        <a:t>姓名</a:t>
                      </a:r>
                    </a:p>
                  </a:txBody>
                  <a:tcPr marL="9525" marR="9525" marT="9525" marB="0" anchor="ctr"/>
                </a:tc>
                <a:tc>
                  <a:txBody>
                    <a:bodyPr/>
                    <a:lstStyle/>
                    <a:p>
                      <a:pPr algn="ctr" fontAlgn="ctr">
                        <a:buNone/>
                      </a:pPr>
                      <a:r>
                        <a:rPr lang="zh-CN" altLang="en-US" sz="1600" b="1" i="0" u="none" strike="noStrike" dirty="0">
                          <a:solidFill>
                            <a:srgbClr val="000000"/>
                          </a:solidFill>
                          <a:effectLst/>
                          <a:latin typeface="Microsoft YaHei" panose="020B0503020204020204" pitchFamily="34" charset="-122"/>
                          <a:ea typeface="Microsoft YaHei" panose="020B0503020204020204" pitchFamily="34" charset="-122"/>
                        </a:rPr>
                        <a:t>任职背景</a:t>
                      </a:r>
                    </a:p>
                  </a:txBody>
                  <a:tcPr marL="9525" marR="9525" marT="9525" marB="0" anchor="ctr"/>
                </a:tc>
                <a:tc>
                  <a:txBody>
                    <a:bodyPr/>
                    <a:lstStyle/>
                    <a:p>
                      <a:pPr algn="ctr" fontAlgn="ctr">
                        <a:buNone/>
                      </a:pPr>
                      <a:r>
                        <a:rPr lang="zh-CN" altLang="en-US" sz="1600" b="1" i="0" u="none" strike="noStrike" dirty="0">
                          <a:solidFill>
                            <a:srgbClr val="000000"/>
                          </a:solidFill>
                          <a:effectLst/>
                          <a:latin typeface="Microsoft YaHei" panose="020B0503020204020204" pitchFamily="34" charset="-122"/>
                          <a:ea typeface="Microsoft YaHei" panose="020B0503020204020204" pitchFamily="34" charset="-122"/>
                        </a:rPr>
                        <a:t>主要资质</a:t>
                      </a:r>
                    </a:p>
                  </a:txBody>
                  <a:tcPr marL="9525" marR="9525" marT="9525" marB="0" anchor="ctr"/>
                </a:tc>
                <a:extLst>
                  <a:ext uri="{0D108BD9-81ED-4DB2-BD59-A6C34878D82A}">
                    <a16:rowId xmlns:a16="http://schemas.microsoft.com/office/drawing/2014/main" val="3351878991"/>
                  </a:ext>
                </a:extLst>
              </a:tr>
              <a:tr h="787839">
                <a:tc>
                  <a:txBody>
                    <a:bodyPr/>
                    <a:lstStyle/>
                    <a:p>
                      <a:pPr algn="ctr" fontAlgn="ctr">
                        <a:buNone/>
                      </a:pP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1</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algn="ctr" fontAlgn="ctr">
                        <a:buNone/>
                      </a:pP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黄占锋 </a:t>
                      </a:r>
                      <a:endPar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endParaRPr>
                    </a:p>
                    <a:p>
                      <a:pPr algn="ctr" fontAlgn="ctr">
                        <a:buNone/>
                      </a:pP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Frank</a:t>
                      </a: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 </a:t>
                      </a: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Huang</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algn="ctr" fontAlgn="ctr">
                        <a:buNone/>
                      </a:pP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外企高管</a:t>
                      </a:r>
                      <a:endPar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endParaRPr>
                    </a:p>
                    <a:p>
                      <a:pPr algn="ctr" fontAlgn="ctr">
                        <a:buNone/>
                      </a:pP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飞利浦、罗氏诊断企业大学负责人</a:t>
                      </a:r>
                    </a:p>
                  </a:txBody>
                  <a:tcPr marL="9525" marR="9525" marT="9525" marB="0" anchor="ctr"/>
                </a:tc>
                <a:tc>
                  <a:txBody>
                    <a:bodyPr/>
                    <a:lstStyle/>
                    <a:p>
                      <a:pPr>
                        <a:spcBef>
                          <a:spcPts val="800"/>
                        </a:spcBef>
                      </a:pP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DDI </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认证领导力讲师、</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ICF</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认证教练、</a:t>
                      </a:r>
                      <a:endPar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endParaRPr>
                    </a:p>
                    <a:p>
                      <a:pPr>
                        <a:spcBef>
                          <a:spcPts val="800"/>
                        </a:spcBef>
                      </a:pP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法国凯致商学院</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GMBA</a:t>
                      </a:r>
                    </a:p>
                  </a:txBody>
                  <a:tcPr marL="9525" marR="9525" marT="9525" marB="0" anchor="ctr"/>
                </a:tc>
                <a:extLst>
                  <a:ext uri="{0D108BD9-81ED-4DB2-BD59-A6C34878D82A}">
                    <a16:rowId xmlns:a16="http://schemas.microsoft.com/office/drawing/2014/main" val="3170055791"/>
                  </a:ext>
                </a:extLst>
              </a:tr>
              <a:tr h="787755">
                <a:tc>
                  <a:txBody>
                    <a:bodyPr/>
                    <a:lstStyle/>
                    <a:p>
                      <a:pPr algn="ctr" fontAlgn="ctr">
                        <a:buNone/>
                      </a:pP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2</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algn="ctr" fontAlgn="ctr">
                        <a:buNone/>
                      </a:pP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董</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 </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蓓</a:t>
                      </a:r>
                      <a:endPar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endParaRPr>
                    </a:p>
                    <a:p>
                      <a:pPr algn="ctr" fontAlgn="ctr">
                        <a:buNone/>
                      </a:pP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rPr>
                        <a:t>Betty Dong</a:t>
                      </a:r>
                      <a:endPar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中外企高管</a:t>
                      </a:r>
                      <a:endPar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endParaRPr>
                    </a:p>
                    <a:p>
                      <a:pPr algn="ctr" fontAlgn="ctr">
                        <a:buNone/>
                      </a:pPr>
                      <a:r>
                        <a:rPr lang="zh-CN" altLang="en-US" sz="1400" b="1" dirty="0">
                          <a:latin typeface="Microsoft YaHei" panose="020B0503020204020204" pitchFamily="34" charset="-122"/>
                          <a:ea typeface="Microsoft YaHei" panose="020B0503020204020204" pitchFamily="34" charset="-122"/>
                          <a:cs typeface="微软雅黑" panose="020B0503020204020204" charset="-122"/>
                          <a:sym typeface="微软雅黑" panose="020B0503020204020204" charset="-122"/>
                        </a:rPr>
                        <a:t>先后在央企、国企、外企、民企从事行政、销售、企业管理工作，历任2家公司CEO</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marL="0" indent="0">
                        <a:lnSpc>
                          <a:spcPct val="150000"/>
                        </a:lnSpc>
                        <a:buClr>
                          <a:schemeClr val="dk1"/>
                        </a:buClr>
                        <a:buSzPts val="1200"/>
                        <a:buFont typeface="Arial" panose="020B0604020202020204" pitchFamily="34" charset="0"/>
                        <a:buNone/>
                      </a:pP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ICF国际教练联盟PCC教练、英国</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STC</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系统性团队教练、心理咨询师、</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DISC</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MBTI</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测评师</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顾问、</a:t>
                      </a:r>
                      <a:r>
                        <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WFA</a:t>
                      </a: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国际促动师协会高级促动师</a:t>
                      </a:r>
                      <a:endPar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endParaRPr>
                    </a:p>
                    <a:p>
                      <a:pPr marL="0" indent="0">
                        <a:lnSpc>
                          <a:spcPct val="150000"/>
                        </a:lnSpc>
                        <a:buClr>
                          <a:schemeClr val="dk1"/>
                        </a:buClr>
                        <a:buSzPts val="1200"/>
                        <a:buFont typeface="Arial" panose="020B0604020202020204" pitchFamily="34" charset="0"/>
                        <a:buNone/>
                      </a:pPr>
                      <a:r>
                        <a:rPr lang="zh-CN" altLang="en-US"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rPr>
                        <a:t>华中科技大学项目管理硕士</a:t>
                      </a:r>
                      <a:endParaRPr lang="en-US" altLang="zh-CN" sz="1400" b="1" i="0" u="none" strike="noStrike" kern="1200" dirty="0">
                        <a:solidFill>
                          <a:srgbClr val="000000"/>
                        </a:solidFill>
                        <a:effectLst/>
                        <a:latin typeface="Microsoft YaHei" panose="020B0503020204020204" pitchFamily="34" charset="-122"/>
                        <a:ea typeface="Microsoft YaHei" panose="020B0503020204020204" pitchFamily="34" charset="-122"/>
                        <a:cs typeface="+mn-cs"/>
                        <a:sym typeface="微软雅黑" panose="020B0503020204020204" charset="-122"/>
                      </a:endParaRPr>
                    </a:p>
                  </a:txBody>
                  <a:tcPr marL="9525" marR="9525" marT="9525" marB="0" anchor="ctr"/>
                </a:tc>
                <a:extLst>
                  <a:ext uri="{0D108BD9-81ED-4DB2-BD59-A6C34878D82A}">
                    <a16:rowId xmlns:a16="http://schemas.microsoft.com/office/drawing/2014/main" val="1207857634"/>
                  </a:ext>
                </a:extLst>
              </a:tr>
              <a:tr h="787755">
                <a:tc>
                  <a:txBody>
                    <a:bodyPr/>
                    <a:lstStyle/>
                    <a:p>
                      <a:pPr algn="ctr" fontAlgn="ctr">
                        <a:buNone/>
                      </a:pP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3</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400" b="1" dirty="0">
                          <a:latin typeface="Microsoft YaHei" panose="020B0503020204020204" pitchFamily="34" charset="-122"/>
                          <a:ea typeface="Microsoft YaHei" panose="020B0503020204020204" pitchFamily="34" charset="-122"/>
                          <a:cs typeface="微软雅黑" panose="020B0503020204020204" pitchFamily="34" charset="-122"/>
                          <a:sym typeface="+mn-ea"/>
                        </a:rPr>
                        <a:t>贾晓云</a:t>
                      </a:r>
                      <a:endParaRPr lang="en-US" altLang="zh-CN" sz="1400" b="1" dirty="0">
                        <a:latin typeface="Microsoft YaHei" panose="020B0503020204020204" pitchFamily="34" charset="-122"/>
                        <a:ea typeface="Microsoft YaHei" panose="020B0503020204020204" pitchFamily="34" charset="-122"/>
                        <a:cs typeface="微软雅黑" panose="020B0503020204020204" pitchFamily="34" charset="-122"/>
                        <a:sym typeface="+mn-ea"/>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400" b="1" dirty="0">
                          <a:latin typeface="Microsoft YaHei" panose="020B0503020204020204" pitchFamily="34" charset="-122"/>
                          <a:ea typeface="Microsoft YaHei" panose="020B0503020204020204" pitchFamily="34" charset="-122"/>
                          <a:cs typeface="微软雅黑" panose="020B0503020204020204" pitchFamily="34" charset="-122"/>
                          <a:sym typeface="+mn-ea"/>
                        </a:rPr>
                        <a:t>Jennifer</a:t>
                      </a:r>
                      <a:endParaRPr lang="zh-CN" altLang="en-US" sz="1400" b="1" dirty="0">
                        <a:solidFill>
                          <a:srgbClr val="FF6600"/>
                        </a:solidFill>
                        <a:latin typeface="Microsoft YaHei" panose="020B0503020204020204" pitchFamily="34" charset="-122"/>
                        <a:ea typeface="Microsoft YaHei" panose="020B0503020204020204" pitchFamily="34" charset="-122"/>
                        <a:cs typeface="华文黑体" panose="02010600040101010101" charset="-122"/>
                      </a:endParaRPr>
                    </a:p>
                  </a:txBody>
                  <a:tcPr marL="9525" marR="9525" marT="9525" marB="0" anchor="ctr"/>
                </a:tc>
                <a:tc>
                  <a:txBody>
                    <a:bodyPr/>
                    <a:lstStyle/>
                    <a:p>
                      <a:pPr algn="ctr" fontAlgn="ctr">
                        <a:buNone/>
                      </a:pPr>
                      <a:r>
                        <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rPr>
                        <a:t>资深组织和人才发展项目顾问</a:t>
                      </a:r>
                    </a:p>
                  </a:txBody>
                  <a:tcPr marL="9525" marR="9525" marT="9525" marB="0" anchor="ctr"/>
                </a:tc>
                <a:tc>
                  <a:txBody>
                    <a:bodyPr/>
                    <a:lstStyle/>
                    <a:p>
                      <a:pPr lvl="0" indent="0" algn="l" fontAlgn="auto">
                        <a:lnSpc>
                          <a:spcPct val="100000"/>
                        </a:lnSpc>
                        <a:buClrTx/>
                        <a:buSzTx/>
                      </a:pPr>
                      <a:r>
                        <a:rPr lang="zh-CN" altLang="en-US" sz="1400" b="1" dirty="0">
                          <a:latin typeface="Microsoft YaHei" panose="020B0503020204020204" pitchFamily="34" charset="-122"/>
                          <a:ea typeface="Microsoft YaHei" panose="020B0503020204020204" pitchFamily="34" charset="-122"/>
                        </a:rPr>
                        <a:t>法国里昂商学院</a:t>
                      </a:r>
                      <a:r>
                        <a:rPr lang="en-US" altLang="zh-CN" sz="1400" b="1" dirty="0">
                          <a:latin typeface="Microsoft YaHei" panose="020B0503020204020204" pitchFamily="34" charset="-122"/>
                          <a:ea typeface="Microsoft YaHei" panose="020B0503020204020204" pitchFamily="34" charset="-122"/>
                        </a:rPr>
                        <a:t>EMBA</a:t>
                      </a:r>
                      <a:endParaRPr lang="zh-CN" altLang="en-US" sz="1400" b="1" dirty="0">
                        <a:latin typeface="Microsoft YaHei" panose="020B0503020204020204" pitchFamily="34" charset="-122"/>
                        <a:ea typeface="Microsoft YaHei" panose="020B0503020204020204" pitchFamily="34" charset="-122"/>
                      </a:endParaRPr>
                    </a:p>
                    <a:p>
                      <a:pPr lvl="0" indent="0" algn="l" fontAlgn="auto">
                        <a:lnSpc>
                          <a:spcPct val="100000"/>
                        </a:lnSpc>
                        <a:buClrTx/>
                        <a:buSzTx/>
                      </a:pPr>
                      <a:r>
                        <a:rPr lang="en-US" altLang="zh-CN" sz="1400" b="1" dirty="0">
                          <a:latin typeface="Microsoft YaHei" panose="020B0503020204020204" pitchFamily="34" charset="-122"/>
                          <a:ea typeface="Microsoft YaHei" panose="020B0503020204020204" pitchFamily="34" charset="-122"/>
                        </a:rPr>
                        <a:t>I</a:t>
                      </a:r>
                      <a:r>
                        <a:rPr lang="zh-CN" altLang="en-US" sz="1400" b="1" dirty="0">
                          <a:latin typeface="Microsoft YaHei" panose="020B0503020204020204" pitchFamily="34" charset="-122"/>
                          <a:ea typeface="Microsoft YaHei" panose="020B0503020204020204" pitchFamily="34" charset="-122"/>
                        </a:rPr>
                        <a:t>CF 专业认证</a:t>
                      </a:r>
                      <a:r>
                        <a:rPr lang="en-US" altLang="zh-CN" sz="1400" b="1" dirty="0">
                          <a:latin typeface="Microsoft YaHei" panose="020B0503020204020204" pitchFamily="34" charset="-122"/>
                          <a:ea typeface="Microsoft YaHei" panose="020B0503020204020204" pitchFamily="34" charset="-122"/>
                        </a:rPr>
                        <a:t>PCC Gallup</a:t>
                      </a:r>
                      <a:r>
                        <a:rPr lang="zh-CN" altLang="en-US" sz="1400" b="1" dirty="0">
                          <a:latin typeface="Microsoft YaHei" panose="020B0503020204020204" pitchFamily="34" charset="-122"/>
                          <a:ea typeface="Microsoft YaHei" panose="020B0503020204020204" pitchFamily="34" charset="-122"/>
                        </a:rPr>
                        <a:t>优势教练践行者、</a:t>
                      </a:r>
                      <a:r>
                        <a:rPr lang="en-US" altLang="zh-CN" sz="1400" b="1" dirty="0">
                          <a:latin typeface="Microsoft YaHei" panose="020B0503020204020204" pitchFamily="34" charset="-122"/>
                          <a:ea typeface="Microsoft YaHei" panose="020B0503020204020204" pitchFamily="34" charset="-122"/>
                        </a:rPr>
                        <a:t>TTI DISC </a:t>
                      </a:r>
                      <a:r>
                        <a:rPr lang="zh-CN" altLang="en-US" sz="1400" b="1" dirty="0">
                          <a:latin typeface="Microsoft YaHei" panose="020B0503020204020204" pitchFamily="34" charset="-122"/>
                          <a:ea typeface="Microsoft YaHei" panose="020B0503020204020204" pitchFamily="34" charset="-122"/>
                        </a:rPr>
                        <a:t>认证</a:t>
                      </a:r>
                      <a:endParaRPr lang="en-US" altLang="zh-CN" sz="1400" b="1" dirty="0">
                        <a:latin typeface="Microsoft YaHei" panose="020B0503020204020204" pitchFamily="34" charset="-122"/>
                        <a:ea typeface="Microsoft YaHei" panose="020B0503020204020204" pitchFamily="34" charset="-122"/>
                      </a:endParaRPr>
                    </a:p>
                  </a:txBody>
                  <a:tcPr marL="9525" marR="9525" marT="9525" marB="0" anchor="ctr"/>
                </a:tc>
                <a:extLst>
                  <a:ext uri="{0D108BD9-81ED-4DB2-BD59-A6C34878D82A}">
                    <a16:rowId xmlns:a16="http://schemas.microsoft.com/office/drawing/2014/main" val="2662194001"/>
                  </a:ext>
                </a:extLst>
              </a:tr>
              <a:tr h="787755">
                <a:tc>
                  <a:txBody>
                    <a:bodyPr/>
                    <a:lstStyle/>
                    <a:p>
                      <a:pPr algn="ctr" fontAlgn="ctr">
                        <a:buNone/>
                      </a:pPr>
                      <a:r>
                        <a:rPr lang="en-US" altLang="zh-CN" sz="1400" b="1" i="0" u="none" strike="noStrike" dirty="0">
                          <a:solidFill>
                            <a:srgbClr val="000000"/>
                          </a:solidFill>
                          <a:effectLst/>
                          <a:latin typeface="Microsoft YaHei" panose="020B0503020204020204" pitchFamily="34" charset="-122"/>
                          <a:ea typeface="Microsoft YaHei" panose="020B0503020204020204" pitchFamily="34" charset="-122"/>
                        </a:rPr>
                        <a:t>4</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400" b="1" dirty="0">
                          <a:latin typeface="Microsoft YaHei" panose="020B0503020204020204" pitchFamily="34" charset="-122"/>
                          <a:ea typeface="Microsoft YaHei" panose="020B0503020204020204" pitchFamily="34" charset="-122"/>
                        </a:rPr>
                        <a:t>浦红兵 </a:t>
                      </a:r>
                      <a:r>
                        <a:rPr lang="en-US" altLang="zh-CN" sz="1400" b="1" dirty="0">
                          <a:latin typeface="Microsoft YaHei" panose="020B0503020204020204" pitchFamily="34" charset="-122"/>
                          <a:ea typeface="Microsoft YaHei" panose="020B0503020204020204" pitchFamily="34" charset="-122"/>
                        </a:rPr>
                        <a:t>Caroline</a:t>
                      </a:r>
                      <a:r>
                        <a:rPr lang="zh-CN" altLang="en-US" sz="1400" b="1" dirty="0">
                          <a:latin typeface="Microsoft YaHei" panose="020B0503020204020204" pitchFamily="34" charset="-122"/>
                          <a:ea typeface="Microsoft YaHei" panose="020B0503020204020204" pitchFamily="34" charset="-122"/>
                        </a:rPr>
                        <a:t> </a:t>
                      </a:r>
                      <a:r>
                        <a:rPr lang="en-US" altLang="zh-CN" sz="1400" b="1" dirty="0">
                          <a:latin typeface="Microsoft YaHei" panose="020B0503020204020204" pitchFamily="34" charset="-122"/>
                          <a:ea typeface="Microsoft YaHei" panose="020B0503020204020204" pitchFamily="34" charset="-122"/>
                        </a:rPr>
                        <a:t>Pu</a:t>
                      </a:r>
                      <a:r>
                        <a:rPr lang="zh-CN" altLang="en-US" sz="1400" b="1" dirty="0">
                          <a:latin typeface="Microsoft YaHei" panose="020B0503020204020204" pitchFamily="34" charset="-122"/>
                          <a:ea typeface="Microsoft YaHei" panose="020B0503020204020204" pitchFamily="34" charset="-122"/>
                        </a:rPr>
                        <a:t>　</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400" b="1" dirty="0">
                          <a:latin typeface="Microsoft YaHei" panose="020B0503020204020204" pitchFamily="34" charset="-122"/>
                          <a:ea typeface="Microsoft YaHei" panose="020B0503020204020204" pitchFamily="34" charset="-122"/>
                        </a:rPr>
                        <a:t>中外企高管</a:t>
                      </a:r>
                      <a:endParaRPr lang="en-US" altLang="zh-CN" sz="1400" b="1" dirty="0">
                        <a:latin typeface="Microsoft YaHei" panose="020B0503020204020204" pitchFamily="34" charset="-122"/>
                        <a:ea typeface="Microsoft YaHei" panose="020B0503020204020204" pitchFamily="34" charset="-122"/>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400" b="1" dirty="0">
                          <a:latin typeface="Microsoft YaHei" panose="020B0503020204020204" pitchFamily="34" charset="-122"/>
                          <a:ea typeface="Microsoft YaHei" panose="020B0503020204020204" pitchFamily="34" charset="-122"/>
                        </a:rPr>
                        <a:t>埃里克森国际教练</a:t>
                      </a:r>
                      <a:r>
                        <a:rPr lang="zh-CN" altLang="zh-CN" sz="1400" b="1" dirty="0">
                          <a:latin typeface="Microsoft YaHei" panose="020B0503020204020204" pitchFamily="34" charset="-122"/>
                          <a:ea typeface="Microsoft YaHei" panose="020B0503020204020204" pitchFamily="34" charset="-122"/>
                        </a:rPr>
                        <a:t>学院</a:t>
                      </a:r>
                      <a:r>
                        <a:rPr lang="zh-CN" altLang="en-US" sz="1400" b="1" dirty="0">
                          <a:latin typeface="Microsoft YaHei" panose="020B0503020204020204" pitchFamily="34" charset="-122"/>
                          <a:ea typeface="Microsoft YaHei" panose="020B0503020204020204" pitchFamily="34" charset="-122"/>
                        </a:rPr>
                        <a:t>人力资源及</a:t>
                      </a:r>
                      <a:r>
                        <a:rPr lang="zh-CN" altLang="zh-CN" sz="1400" b="1" dirty="0">
                          <a:latin typeface="Microsoft YaHei" panose="020B0503020204020204" pitchFamily="34" charset="-122"/>
                          <a:ea typeface="Microsoft YaHei" panose="020B0503020204020204" pitchFamily="34" charset="-122"/>
                        </a:rPr>
                        <a:t>公益</a:t>
                      </a:r>
                      <a:r>
                        <a:rPr lang="zh-CN" altLang="en-US" sz="1400" b="1" dirty="0">
                          <a:latin typeface="Microsoft YaHei" panose="020B0503020204020204" pitchFamily="34" charset="-122"/>
                          <a:ea typeface="Microsoft YaHei" panose="020B0503020204020204" pitchFamily="34" charset="-122"/>
                        </a:rPr>
                        <a:t>部总监，</a:t>
                      </a:r>
                      <a:r>
                        <a:rPr lang="zh-CN" altLang="zh-CN" sz="1400" b="1" kern="0" dirty="0">
                          <a:solidFill>
                            <a:srgbClr val="000000"/>
                          </a:solidFill>
                          <a:latin typeface="Microsoft YaHei" panose="020B0503020204020204" pitchFamily="34" charset="-122"/>
                          <a:ea typeface="Microsoft YaHei" panose="020B0503020204020204" pitchFamily="34" charset="-122"/>
                          <a:cs typeface="Arial" panose="020B0604020202020204" pitchFamily="34" charset="0"/>
                        </a:rPr>
                        <a:t>德国世图兹，英国渣打银行，英国石油，及互联网公司等多家</a:t>
                      </a:r>
                      <a:r>
                        <a:rPr lang="en-US" altLang="zh-CN" sz="1400" b="1" kern="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500</a:t>
                      </a:r>
                      <a:r>
                        <a:rPr lang="zh-CN" altLang="zh-CN" sz="1400" b="1" kern="0" dirty="0">
                          <a:solidFill>
                            <a:srgbClr val="000000"/>
                          </a:solidFill>
                          <a:latin typeface="Microsoft YaHei" panose="020B0503020204020204" pitchFamily="34" charset="-122"/>
                          <a:ea typeface="Microsoft YaHei" panose="020B0503020204020204" pitchFamily="34" charset="-122"/>
                          <a:cs typeface="Arial" panose="020B0604020202020204" pitchFamily="34" charset="0"/>
                        </a:rPr>
                        <a:t>强跨国企业人力资源任中国区人力资源总监</a:t>
                      </a:r>
                      <a:endParaRPr lang="zh-CN" altLang="zh-CN" sz="1400" b="1" dirty="0">
                        <a:latin typeface="Microsoft YaHei" panose="020B0503020204020204" pitchFamily="34" charset="-122"/>
                        <a:ea typeface="Microsoft YaHei" panose="020B0503020204020204" pitchFamily="34" charset="-122"/>
                      </a:endParaRPr>
                    </a:p>
                  </a:txBody>
                  <a:tcPr marL="9525" marR="9525" marT="9525" marB="0" anchor="ctr"/>
                </a:tc>
                <a:tc>
                  <a:txBody>
                    <a:bodyPr/>
                    <a:lstStyle/>
                    <a:p>
                      <a:pPr algn="ctr" fontAlgn="ctr">
                        <a:buNone/>
                      </a:pPr>
                      <a:r>
                        <a:rPr lang="en-US" altLang="zh-CN" sz="1400" b="1" dirty="0">
                          <a:latin typeface="Microsoft YaHei" panose="020B0503020204020204" pitchFamily="34" charset="-122"/>
                          <a:ea typeface="Microsoft YaHei" panose="020B0503020204020204" pitchFamily="34" charset="-122"/>
                        </a:rPr>
                        <a:t>ICF</a:t>
                      </a:r>
                      <a:r>
                        <a:rPr lang="zh-CN" altLang="en-US" sz="1400" b="1" dirty="0">
                          <a:latin typeface="Microsoft YaHei" panose="020B0503020204020204" pitchFamily="34" charset="-122"/>
                          <a:ea typeface="Microsoft YaHei" panose="020B0503020204020204" pitchFamily="34" charset="-122"/>
                        </a:rPr>
                        <a:t>国际教练协会准</a:t>
                      </a:r>
                      <a:r>
                        <a:rPr lang="en-US" altLang="zh-CN" sz="1400" b="1" dirty="0">
                          <a:latin typeface="Microsoft YaHei" panose="020B0503020204020204" pitchFamily="34" charset="-122"/>
                          <a:ea typeface="Microsoft YaHei" panose="020B0503020204020204" pitchFamily="34" charset="-122"/>
                        </a:rPr>
                        <a:t>PCC</a:t>
                      </a:r>
                      <a:r>
                        <a:rPr lang="zh-CN" altLang="zh-CN" sz="1400" b="1" dirty="0">
                          <a:latin typeface="Microsoft YaHei" panose="020B0503020204020204" pitchFamily="34" charset="-122"/>
                          <a:ea typeface="Microsoft YaHei" panose="020B0503020204020204" pitchFamily="34" charset="-122"/>
                        </a:rPr>
                        <a:t>认证教练</a:t>
                      </a:r>
                      <a:r>
                        <a:rPr lang="zh-CN" altLang="en-US" sz="1400" b="1" dirty="0">
                          <a:latin typeface="Microsoft YaHei" panose="020B0503020204020204" pitchFamily="34" charset="-122"/>
                          <a:ea typeface="Microsoft YaHei" panose="020B0503020204020204" pitchFamily="34" charset="-122"/>
                        </a:rPr>
                        <a:t>、</a:t>
                      </a:r>
                      <a:r>
                        <a:rPr lang="zh-CN" altLang="zh-CN" sz="1400" b="1" dirty="0">
                          <a:latin typeface="Microsoft YaHei" panose="020B0503020204020204" pitchFamily="34" charset="-122"/>
                          <a:ea typeface="Microsoft YaHei" panose="020B0503020204020204" pitchFamily="34" charset="-122"/>
                          <a:cs typeface="Arial Unicode MS" panose="020B0604020202020204" pitchFamily="34" charset="-122"/>
                        </a:rPr>
                        <a:t>澳大利亚昆士兰州立大学工商管理硕士学位</a:t>
                      </a:r>
                      <a:endParaRPr lang="zh-CN" altLang="en-US" sz="1400" b="1"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9525" marR="9525" marT="9525" marB="0" anchor="ctr"/>
                </a:tc>
                <a:extLst>
                  <a:ext uri="{0D108BD9-81ED-4DB2-BD59-A6C34878D82A}">
                    <a16:rowId xmlns:a16="http://schemas.microsoft.com/office/drawing/2014/main" val="4042509024"/>
                  </a:ext>
                </a:extLst>
              </a:tr>
            </a:tbl>
          </a:graphicData>
        </a:graphic>
      </p:graphicFrame>
    </p:spTree>
    <p:extLst>
      <p:ext uri="{BB962C8B-B14F-4D97-AF65-F5344CB8AC3E}">
        <p14:creationId xmlns:p14="http://schemas.microsoft.com/office/powerpoint/2010/main" val="427624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88133" y="4352899"/>
            <a:ext cx="2780303" cy="1631216"/>
          </a:xfrm>
          <a:prstGeom prst="rect">
            <a:avLst/>
          </a:prstGeom>
          <a:noFill/>
        </p:spPr>
        <p:txBody>
          <a:bodyPr wrap="square" rtlCol="0">
            <a:spAutoFit/>
          </a:bodyPr>
          <a:lstStyle/>
          <a:p>
            <a:pPr>
              <a:spcBef>
                <a:spcPts val="800"/>
              </a:spcBef>
            </a:pPr>
            <a:r>
              <a:rPr lang="zh-CN" altLang="en-US" sz="2000" b="1" dirty="0">
                <a:solidFill>
                  <a:srgbClr val="00B0F0"/>
                </a:solidFill>
                <a:latin typeface="+mj-ea"/>
                <a:ea typeface="+mj-ea"/>
              </a:rPr>
              <a:t>原外企企业大学负责人</a:t>
            </a:r>
            <a:endParaRPr lang="en-US" altLang="zh-CN" sz="2000" b="1" dirty="0">
              <a:solidFill>
                <a:srgbClr val="00B0F0"/>
              </a:solidFill>
              <a:latin typeface="+mj-ea"/>
              <a:ea typeface="+mj-ea"/>
            </a:endParaRPr>
          </a:p>
          <a:p>
            <a:pPr>
              <a:spcBef>
                <a:spcPts val="800"/>
              </a:spcBef>
            </a:pPr>
            <a:r>
              <a:rPr lang="en-US" altLang="zh-CN" sz="2000" b="1" dirty="0">
                <a:solidFill>
                  <a:srgbClr val="00B0F0"/>
                </a:solidFill>
                <a:latin typeface="+mj-ea"/>
                <a:ea typeface="+mj-ea"/>
              </a:rPr>
              <a:t>DDI </a:t>
            </a:r>
            <a:r>
              <a:rPr lang="zh-CN" altLang="en-US" sz="2000" b="1" dirty="0">
                <a:solidFill>
                  <a:srgbClr val="00B0F0"/>
                </a:solidFill>
                <a:latin typeface="+mj-ea"/>
                <a:ea typeface="+mj-ea"/>
              </a:rPr>
              <a:t>认证领导力讲师</a:t>
            </a:r>
            <a:endParaRPr lang="en-US" altLang="zh-CN" sz="2000" b="1" dirty="0">
              <a:solidFill>
                <a:srgbClr val="00B0F0"/>
              </a:solidFill>
              <a:latin typeface="+mj-ea"/>
              <a:ea typeface="+mj-ea"/>
            </a:endParaRPr>
          </a:p>
          <a:p>
            <a:pPr>
              <a:spcBef>
                <a:spcPts val="800"/>
              </a:spcBef>
            </a:pPr>
            <a:r>
              <a:rPr lang="en-US" altLang="zh-CN" sz="2000" b="1" dirty="0">
                <a:solidFill>
                  <a:srgbClr val="00B0F0"/>
                </a:solidFill>
                <a:latin typeface="+mj-ea"/>
                <a:ea typeface="+mj-ea"/>
              </a:rPr>
              <a:t>ICF</a:t>
            </a:r>
            <a:r>
              <a:rPr lang="zh-CN" altLang="en-US" sz="2000" b="1" dirty="0">
                <a:solidFill>
                  <a:srgbClr val="00B0F0"/>
                </a:solidFill>
                <a:latin typeface="+mj-ea"/>
                <a:ea typeface="+mj-ea"/>
              </a:rPr>
              <a:t>认证教练</a:t>
            </a:r>
            <a:endParaRPr lang="en-US" altLang="zh-CN" sz="2000" b="1" dirty="0">
              <a:solidFill>
                <a:srgbClr val="00B0F0"/>
              </a:solidFill>
              <a:latin typeface="+mj-ea"/>
              <a:ea typeface="+mj-ea"/>
            </a:endParaRPr>
          </a:p>
          <a:p>
            <a:pPr>
              <a:spcBef>
                <a:spcPts val="800"/>
              </a:spcBef>
            </a:pPr>
            <a:r>
              <a:rPr lang="zh-CN" altLang="en-US" sz="2000" b="1" dirty="0">
                <a:solidFill>
                  <a:srgbClr val="00B0F0"/>
                </a:solidFill>
                <a:latin typeface="+mj-ea"/>
                <a:ea typeface="+mj-ea"/>
              </a:rPr>
              <a:t>法国凯致商学院</a:t>
            </a:r>
            <a:r>
              <a:rPr lang="en-US" altLang="zh-CN" sz="2000" b="1" dirty="0">
                <a:solidFill>
                  <a:srgbClr val="00B0F0"/>
                </a:solidFill>
                <a:latin typeface="+mj-ea"/>
                <a:ea typeface="+mj-ea"/>
              </a:rPr>
              <a:t>GMBA</a:t>
            </a:r>
          </a:p>
        </p:txBody>
      </p:sp>
      <p:sp>
        <p:nvSpPr>
          <p:cNvPr id="7" name="矩形 6"/>
          <p:cNvSpPr/>
          <p:nvPr/>
        </p:nvSpPr>
        <p:spPr>
          <a:xfrm>
            <a:off x="550560" y="463516"/>
            <a:ext cx="6096000" cy="502766"/>
          </a:xfrm>
          <a:prstGeom prst="rect">
            <a:avLst/>
          </a:prstGeom>
        </p:spPr>
        <p:txBody>
          <a:bodyPr>
            <a:spAutoFit/>
          </a:bodyPr>
          <a:lstStyle/>
          <a:p>
            <a:pPr>
              <a:spcBef>
                <a:spcPts val="800"/>
              </a:spcBef>
            </a:pPr>
            <a:r>
              <a:rPr lang="zh-CN" altLang="en-US" sz="2667" b="1" dirty="0">
                <a:solidFill>
                  <a:schemeClr val="accent3"/>
                </a:solidFill>
                <a:latin typeface="+mj-ea"/>
                <a:ea typeface="+mj-ea"/>
              </a:rPr>
              <a:t>黄 占 锋</a:t>
            </a:r>
            <a:r>
              <a:rPr lang="en-US" altLang="zh-CN" sz="2667" b="1" dirty="0">
                <a:solidFill>
                  <a:schemeClr val="accent3"/>
                </a:solidFill>
                <a:latin typeface="+mj-ea"/>
                <a:ea typeface="+mj-ea"/>
              </a:rPr>
              <a:t> (Frank Huang) </a:t>
            </a:r>
            <a:r>
              <a:rPr lang="zh-CN" altLang="en-US" sz="2667" b="1" dirty="0">
                <a:solidFill>
                  <a:schemeClr val="accent3"/>
                </a:solidFill>
                <a:latin typeface="+mj-ea"/>
                <a:ea typeface="+mj-ea"/>
              </a:rPr>
              <a:t>简介</a:t>
            </a:r>
            <a:endParaRPr lang="en-US" altLang="zh-CN" sz="2667" b="1" dirty="0">
              <a:solidFill>
                <a:schemeClr val="accent3"/>
              </a:solidFill>
              <a:latin typeface="+mj-ea"/>
              <a:ea typeface="+mj-ea"/>
            </a:endParaRPr>
          </a:p>
        </p:txBody>
      </p:sp>
      <p:cxnSp>
        <p:nvCxnSpPr>
          <p:cNvPr id="9" name="直接连接符 8"/>
          <p:cNvCxnSpPr/>
          <p:nvPr/>
        </p:nvCxnSpPr>
        <p:spPr>
          <a:xfrm>
            <a:off x="550560" y="962761"/>
            <a:ext cx="5062840" cy="34236"/>
          </a:xfrm>
          <a:prstGeom prst="line">
            <a:avLst/>
          </a:prstGeom>
          <a:ln w="3810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714447" y="1141439"/>
            <a:ext cx="5875293" cy="1523494"/>
          </a:xfrm>
          <a:prstGeom prst="rect">
            <a:avLst/>
          </a:prstGeom>
          <a:noFill/>
        </p:spPr>
        <p:txBody>
          <a:bodyPr wrap="square" rtlCol="0">
            <a:spAutoFit/>
          </a:bodyPr>
          <a:lstStyle/>
          <a:p>
            <a:pPr>
              <a:spcBef>
                <a:spcPts val="600"/>
              </a:spcBef>
            </a:pPr>
            <a:r>
              <a:rPr lang="zh-CN" altLang="en-US" dirty="0"/>
              <a:t>曾 任：</a:t>
            </a:r>
            <a:endParaRPr lang="en-US" altLang="zh-CN" dirty="0"/>
          </a:p>
          <a:p>
            <a:pPr>
              <a:spcBef>
                <a:spcPts val="600"/>
              </a:spcBef>
            </a:pPr>
            <a:r>
              <a:rPr lang="zh-CN" altLang="en-US" sz="2000" dirty="0"/>
              <a:t>罗氏诊断中国区客户服务市场与业务发展副总监</a:t>
            </a:r>
            <a:endParaRPr lang="en-US" altLang="zh-CN" sz="2000" dirty="0"/>
          </a:p>
          <a:p>
            <a:pPr>
              <a:spcBef>
                <a:spcPts val="600"/>
              </a:spcBef>
            </a:pPr>
            <a:r>
              <a:rPr lang="zh-CN" altLang="en-US" sz="2000" dirty="0"/>
              <a:t>罗氏诊断中国大学工程技术学院执行院长</a:t>
            </a:r>
            <a:endParaRPr lang="en-US" altLang="zh-CN" sz="2000" dirty="0"/>
          </a:p>
          <a:p>
            <a:pPr>
              <a:spcBef>
                <a:spcPts val="600"/>
              </a:spcBef>
            </a:pPr>
            <a:r>
              <a:rPr lang="zh-CN" altLang="en-US" sz="2000" dirty="0"/>
              <a:t>飞利浦医疗保健中国学院院长</a:t>
            </a:r>
            <a:endParaRPr lang="en-US" altLang="zh-CN" sz="2000" dirty="0"/>
          </a:p>
        </p:txBody>
      </p:sp>
      <p:pic>
        <p:nvPicPr>
          <p:cNvPr id="5" name="图片占位符 2">
            <a:extLst>
              <a:ext uri="{FF2B5EF4-FFF2-40B4-BE49-F238E27FC236}">
                <a16:creationId xmlns:a16="http://schemas.microsoft.com/office/drawing/2014/main" id="{859C1ED2-8928-4F92-4618-D4652A5FFC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4233" r="1303" b="10560"/>
          <a:stretch/>
        </p:blipFill>
        <p:spPr>
          <a:xfrm>
            <a:off x="988133" y="1496801"/>
            <a:ext cx="2683322" cy="2726102"/>
          </a:xfrm>
          <a:prstGeom prst="rect">
            <a:avLst/>
          </a:prstGeom>
        </p:spPr>
      </p:pic>
      <p:sp>
        <p:nvSpPr>
          <p:cNvPr id="6" name="矩形 5">
            <a:extLst>
              <a:ext uri="{FF2B5EF4-FFF2-40B4-BE49-F238E27FC236}">
                <a16:creationId xmlns:a16="http://schemas.microsoft.com/office/drawing/2014/main" id="{AF87A611-9B34-3C22-3634-D5299C4C0206}"/>
              </a:ext>
            </a:extLst>
          </p:cNvPr>
          <p:cNvSpPr/>
          <p:nvPr/>
        </p:nvSpPr>
        <p:spPr>
          <a:xfrm>
            <a:off x="6731547" y="463516"/>
            <a:ext cx="2564041" cy="461665"/>
          </a:xfrm>
          <a:prstGeom prst="rect">
            <a:avLst/>
          </a:prstGeom>
        </p:spPr>
        <p:txBody>
          <a:bodyPr wrap="square">
            <a:spAutoFit/>
          </a:bodyPr>
          <a:lstStyle/>
          <a:p>
            <a:r>
              <a:rPr lang="zh-CN" altLang="en-US" sz="1200" b="1" spc="-10" dirty="0">
                <a:solidFill>
                  <a:srgbClr val="232323"/>
                </a:solidFill>
                <a:latin typeface="Arial" panose="020B0604020202020204" pitchFamily="34" charset="0"/>
                <a:cs typeface="Arial" panose="020B0604020202020204" pitchFamily="34" charset="0"/>
              </a:rPr>
              <a:t>电话</a:t>
            </a:r>
            <a:r>
              <a:rPr lang="en-US" altLang="zh-CN" sz="1200" b="1" spc="-10" dirty="0">
                <a:solidFill>
                  <a:srgbClr val="232323"/>
                </a:solidFill>
                <a:latin typeface="Arial" panose="020B0604020202020204" pitchFamily="34" charset="0"/>
                <a:cs typeface="Arial" panose="020B0604020202020204" pitchFamily="34" charset="0"/>
              </a:rPr>
              <a:t>:18601688111 </a:t>
            </a:r>
          </a:p>
          <a:p>
            <a:r>
              <a:rPr lang="zh-CN" altLang="en-US" sz="1200" b="1" spc="-10" dirty="0">
                <a:solidFill>
                  <a:srgbClr val="232323"/>
                </a:solidFill>
                <a:latin typeface="Arial" panose="020B0604020202020204" pitchFamily="34" charset="0"/>
                <a:cs typeface="Arial" panose="020B0604020202020204" pitchFamily="34" charset="0"/>
              </a:rPr>
              <a:t>邮箱：</a:t>
            </a:r>
            <a:r>
              <a:rPr lang="en-US" altLang="zh-CN" sz="1200" b="1" spc="-10" dirty="0">
                <a:solidFill>
                  <a:srgbClr val="232323"/>
                </a:solidFill>
                <a:latin typeface="Arial" panose="020B0604020202020204" pitchFamily="34" charset="0"/>
                <a:cs typeface="Arial" panose="020B0604020202020204" pitchFamily="34" charset="0"/>
              </a:rPr>
              <a:t>hzfeng7719@gmail.com</a:t>
            </a:r>
            <a:endParaRPr lang="zh-CN" altLang="en-US" sz="1200" b="1" spc="-10" dirty="0">
              <a:solidFill>
                <a:srgbClr val="232323"/>
              </a:solidFill>
              <a:latin typeface="Arial" panose="020B0604020202020204" pitchFamily="34" charset="0"/>
              <a:cs typeface="Arial" panose="020B0604020202020204" pitchFamily="34" charset="0"/>
            </a:endParaRPr>
          </a:p>
        </p:txBody>
      </p:sp>
      <p:pic>
        <p:nvPicPr>
          <p:cNvPr id="8" name="图片 7">
            <a:extLst>
              <a:ext uri="{FF2B5EF4-FFF2-40B4-BE49-F238E27FC236}">
                <a16:creationId xmlns:a16="http://schemas.microsoft.com/office/drawing/2014/main" id="{4C493B99-A7A7-DE32-AB1E-D01DA4AB75A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31" t="23804" r="931" b="13974"/>
          <a:stretch/>
        </p:blipFill>
        <p:spPr>
          <a:xfrm>
            <a:off x="6010876" y="410566"/>
            <a:ext cx="720671" cy="608665"/>
          </a:xfrm>
          <a:prstGeom prst="rect">
            <a:avLst/>
          </a:prstGeom>
        </p:spPr>
      </p:pic>
      <p:pic>
        <p:nvPicPr>
          <p:cNvPr id="2" name="Picture 1">
            <a:extLst>
              <a:ext uri="{FF2B5EF4-FFF2-40B4-BE49-F238E27FC236}">
                <a16:creationId xmlns:a16="http://schemas.microsoft.com/office/drawing/2014/main" id="{E5B0E665-CE53-BE6C-386B-B36C91B8BACC}"/>
              </a:ext>
            </a:extLst>
          </p:cNvPr>
          <p:cNvPicPr>
            <a:picLocks noChangeAspect="1"/>
          </p:cNvPicPr>
          <p:nvPr/>
        </p:nvPicPr>
        <p:blipFill rotWithShape="1">
          <a:blip r:embed="rId5">
            <a:extLst>
              <a:ext uri="{28A0092B-C50C-407E-A947-70E740481C1C}">
                <a14:useLocalDpi xmlns:a14="http://schemas.microsoft.com/office/drawing/2010/main" val="0"/>
              </a:ext>
            </a:extLst>
          </a:blip>
          <a:srcRect t="5816" b="27092"/>
          <a:stretch>
            <a:fillRect/>
          </a:stretch>
        </p:blipFill>
        <p:spPr>
          <a:xfrm>
            <a:off x="988133" y="1438300"/>
            <a:ext cx="2683322" cy="2833574"/>
          </a:xfrm>
          <a:prstGeom prst="rect">
            <a:avLst/>
          </a:prstGeom>
        </p:spPr>
      </p:pic>
      <p:sp>
        <p:nvSpPr>
          <p:cNvPr id="12" name="文本框 11">
            <a:extLst>
              <a:ext uri="{FF2B5EF4-FFF2-40B4-BE49-F238E27FC236}">
                <a16:creationId xmlns:a16="http://schemas.microsoft.com/office/drawing/2014/main" id="{1E16A93D-D296-EBD6-367D-ABE8C988FFEA}"/>
              </a:ext>
            </a:extLst>
          </p:cNvPr>
          <p:cNvSpPr txBox="1"/>
          <p:nvPr/>
        </p:nvSpPr>
        <p:spPr>
          <a:xfrm>
            <a:off x="4263081" y="2810158"/>
            <a:ext cx="7105135" cy="3524042"/>
          </a:xfrm>
          <a:prstGeom prst="rect">
            <a:avLst/>
          </a:prstGeom>
          <a:noFill/>
        </p:spPr>
        <p:txBody>
          <a:bodyPr wrap="square">
            <a:spAutoFit/>
          </a:bodyPr>
          <a:lstStyle/>
          <a:p>
            <a:pPr marL="285750" indent="-285750" algn="l">
              <a:spcBef>
                <a:spcPts val="600"/>
              </a:spcBef>
              <a:buFont typeface="Wingdings" pitchFamily="2" charset="2"/>
              <a:buChar char="p"/>
            </a:pPr>
            <a:r>
              <a:rPr lang="zh-CN" altLang="en-US" sz="1600" b="0" i="0" u="none" strike="noStrike" baseline="0" dirty="0">
                <a:solidFill>
                  <a:srgbClr val="000000"/>
                </a:solidFill>
                <a:latin typeface="宋体" panose="02010600030101010101" pitchFamily="2" charset="-122"/>
                <a:ea typeface="宋体" panose="02010600030101010101" pitchFamily="2" charset="-122"/>
              </a:rPr>
              <a:t>医用电子仪器专业毕业，拥有超过</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25</a:t>
            </a:r>
            <a:r>
              <a:rPr lang="zh-CN" altLang="en-US" sz="1600" b="0" i="0" u="none" strike="noStrike" baseline="0" dirty="0">
                <a:solidFill>
                  <a:srgbClr val="000000"/>
                </a:solidFill>
                <a:latin typeface="宋体" panose="02010600030101010101" pitchFamily="2" charset="-122"/>
                <a:ea typeface="宋体" panose="02010600030101010101" pitchFamily="2" charset="-122"/>
              </a:rPr>
              <a:t>年大型医疗器械客户服务和市场经验，擅长大型装备服务市场人才培养，营销和销售策略制定。</a:t>
            </a:r>
            <a:r>
              <a:rPr lang="zh-CN" altLang="en-US" sz="1600" dirty="0">
                <a:solidFill>
                  <a:srgbClr val="000000"/>
                </a:solidFill>
                <a:latin typeface="宋体" panose="02010600030101010101" pitchFamily="2" charset="-122"/>
                <a:ea typeface="宋体" panose="02010600030101010101" pitchFamily="2" charset="-122"/>
              </a:rPr>
              <a:t>拥有多年</a:t>
            </a:r>
            <a:r>
              <a:rPr lang="zh-CN" altLang="en-US" sz="1600" b="0" i="0" u="none" strike="noStrike" baseline="0" dirty="0">
                <a:solidFill>
                  <a:srgbClr val="000000"/>
                </a:solidFill>
                <a:latin typeface="宋体" panose="02010600030101010101" pitchFamily="2" charset="-122"/>
                <a:ea typeface="宋体" panose="02010600030101010101" pitchFamily="2" charset="-122"/>
              </a:rPr>
              <a:t>一线服务业务和市场营销经验，业绩均超过当年销售目标。</a:t>
            </a:r>
          </a:p>
          <a:p>
            <a:pPr marL="285750" indent="-285750" algn="l">
              <a:spcBef>
                <a:spcPts val="600"/>
              </a:spcBef>
              <a:buFont typeface="Wingdings" pitchFamily="2" charset="2"/>
              <a:buChar char="p"/>
            </a:pPr>
            <a:r>
              <a:rPr lang="zh-CN" altLang="en-US" sz="1600" b="0" i="0" u="none" strike="noStrike" baseline="0" dirty="0">
                <a:solidFill>
                  <a:srgbClr val="000000"/>
                </a:solidFill>
                <a:latin typeface="宋体" panose="02010600030101010101" pitchFamily="2" charset="-122"/>
                <a:ea typeface="宋体" panose="02010600030101010101" pitchFamily="2" charset="-122"/>
              </a:rPr>
              <a:t>作为多年客户服务部</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LT</a:t>
            </a:r>
            <a:r>
              <a:rPr lang="zh-CN" altLang="en-US" sz="1600" b="0" i="0" u="none" strike="noStrike" baseline="0" dirty="0">
                <a:solidFill>
                  <a:srgbClr val="000000"/>
                </a:solidFill>
                <a:latin typeface="宋体" panose="02010600030101010101" pitchFamily="2" charset="-122"/>
                <a:ea typeface="宋体" panose="02010600030101010101" pitchFamily="2" charset="-122"/>
              </a:rPr>
              <a:t>成员，熟悉客户服务部服务业务和运营管理，领导或参与服务流程、区域管理、和服务运营等多个领域优化项目，拥有丰富的精益管理实践经验，协助组织敏捷转型。并被认证为企业敏捷教练。</a:t>
            </a:r>
            <a:endParaRPr lang="en-US" altLang="zh-CN" sz="1600" dirty="0">
              <a:solidFill>
                <a:srgbClr val="000000"/>
              </a:solidFill>
              <a:latin typeface="宋体" panose="02010600030101010101" pitchFamily="2" charset="-122"/>
              <a:ea typeface="宋体" panose="02010600030101010101" pitchFamily="2" charset="-122"/>
            </a:endParaRPr>
          </a:p>
          <a:p>
            <a:pPr marL="285750" indent="-285750">
              <a:spcBef>
                <a:spcPts val="600"/>
              </a:spcBef>
              <a:buFont typeface="Wingdings" pitchFamily="2" charset="2"/>
              <a:buChar char="p"/>
            </a:pP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10</a:t>
            </a:r>
            <a:r>
              <a:rPr lang="zh-CN" altLang="en-US" sz="1600" b="0" i="0" u="none" strike="noStrike" baseline="0" dirty="0">
                <a:solidFill>
                  <a:srgbClr val="000000"/>
                </a:solidFill>
                <a:latin typeface="宋体" panose="02010600030101010101" pitchFamily="2" charset="-122"/>
                <a:ea typeface="宋体" panose="02010600030101010101" pitchFamily="2" charset="-122"/>
              </a:rPr>
              <a:t>年以上担任</a:t>
            </a:r>
            <a:r>
              <a:rPr lang="en-US" altLang="zh-CN" sz="1600" b="0" i="0" u="none" strike="noStrike" baseline="0" dirty="0">
                <a:solidFill>
                  <a:srgbClr val="000000"/>
                </a:solidFill>
                <a:latin typeface="Calibri" panose="020F0502020204030204" pitchFamily="34" charset="0"/>
                <a:ea typeface="宋体" panose="02010600030101010101" pitchFamily="2" charset="-122"/>
              </a:rPr>
              <a:t>MNC</a:t>
            </a:r>
            <a:r>
              <a:rPr lang="zh-CN" altLang="en-US" sz="1600" b="0" i="0" u="none" strike="noStrike" baseline="0" dirty="0">
                <a:solidFill>
                  <a:srgbClr val="000000"/>
                </a:solidFill>
                <a:latin typeface="宋体" panose="02010600030101010101" pitchFamily="2" charset="-122"/>
                <a:ea typeface="宋体" panose="02010600030101010101" pitchFamily="2" charset="-122"/>
              </a:rPr>
              <a:t>公司企业大学负责人，拥有丰富的企业大学</a:t>
            </a:r>
            <a:r>
              <a:rPr lang="en-US" altLang="zh-CN" sz="1600" b="0" i="0" u="none" strike="noStrike" baseline="0" dirty="0">
                <a:solidFill>
                  <a:srgbClr val="000000"/>
                </a:solidFill>
                <a:latin typeface="Calibri" panose="020F0502020204030204" pitchFamily="34" charset="0"/>
                <a:ea typeface="宋体" panose="02010600030101010101" pitchFamily="2" charset="-122"/>
              </a:rPr>
              <a:t>(</a:t>
            </a:r>
            <a:r>
              <a:rPr lang="zh-CN" altLang="en-US" sz="1600" b="0" i="0" u="none" strike="noStrike" baseline="0" dirty="0">
                <a:solidFill>
                  <a:srgbClr val="000000"/>
                </a:solidFill>
                <a:latin typeface="宋体" panose="02010600030101010101" pitchFamily="2" charset="-122"/>
                <a:ea typeface="宋体" panose="02010600030101010101" pitchFamily="2" charset="-122"/>
              </a:rPr>
              <a:t>培训中心</a:t>
            </a:r>
            <a:r>
              <a:rPr lang="en-US" altLang="zh-CN" sz="1600" b="0" i="0" u="none" strike="noStrike" baseline="0" dirty="0">
                <a:solidFill>
                  <a:srgbClr val="000000"/>
                </a:solidFill>
                <a:latin typeface="Calibri" panose="020F0502020204030204" pitchFamily="34" charset="0"/>
                <a:ea typeface="宋体" panose="02010600030101010101" pitchFamily="2" charset="-122"/>
              </a:rPr>
              <a:t>)</a:t>
            </a:r>
            <a:r>
              <a:rPr lang="zh-CN" altLang="en-US" sz="1600" b="0" i="0" u="none" strike="noStrike" baseline="0" dirty="0">
                <a:solidFill>
                  <a:srgbClr val="000000"/>
                </a:solidFill>
                <a:latin typeface="宋体" panose="02010600030101010101" pitchFamily="2" charset="-122"/>
                <a:ea typeface="宋体" panose="02010600030101010101" pitchFamily="2" charset="-122"/>
              </a:rPr>
              <a:t>管理经验</a:t>
            </a:r>
            <a:r>
              <a:rPr lang="zh-CN" altLang="en-US" sz="1600" dirty="0">
                <a:solidFill>
                  <a:srgbClr val="000000"/>
                </a:solidFill>
                <a:latin typeface="宋体" panose="02010600030101010101" pitchFamily="2" charset="-122"/>
                <a:ea typeface="宋体" panose="02010600030101010101" pitchFamily="2" charset="-122"/>
              </a:rPr>
              <a:t>，擅长人才培养，尤其</a:t>
            </a:r>
            <a:r>
              <a:rPr lang="zh-CN" altLang="en-US" sz="1600" b="0" i="0" u="none" strike="noStrike" baseline="0" dirty="0">
                <a:solidFill>
                  <a:srgbClr val="000000"/>
                </a:solidFill>
                <a:latin typeface="宋体" panose="02010600030101010101" pitchFamily="2" charset="-122"/>
                <a:ea typeface="宋体" panose="02010600030101010101" pitchFamily="2" charset="-122"/>
              </a:rPr>
              <a:t>熟悉培训课程体系搭建和营销培训开发， 具有从</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0</a:t>
            </a:r>
            <a:r>
              <a:rPr lang="zh-CN" altLang="en-US" sz="1600" b="0" i="0" u="none" strike="noStrike" baseline="0" dirty="0">
                <a:solidFill>
                  <a:srgbClr val="000000"/>
                </a:solidFill>
                <a:latin typeface="宋体" panose="02010600030101010101" pitchFamily="2" charset="-122"/>
                <a:ea typeface="宋体" panose="02010600030101010101" pitchFamily="2" charset="-122"/>
              </a:rPr>
              <a:t>到</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1</a:t>
            </a:r>
            <a:r>
              <a:rPr lang="zh-CN" altLang="en-US" sz="1600" b="0" i="0" u="none" strike="noStrike" baseline="0" dirty="0">
                <a:solidFill>
                  <a:srgbClr val="000000"/>
                </a:solidFill>
                <a:latin typeface="宋体" panose="02010600030101010101" pitchFamily="2" charset="-122"/>
                <a:ea typeface="宋体" panose="02010600030101010101" pitchFamily="2" charset="-122"/>
              </a:rPr>
              <a:t>建立企业大学和课程体系的丰富实践经验。</a:t>
            </a:r>
            <a:endParaRPr lang="en-US" altLang="zh-CN" sz="1600" dirty="0">
              <a:solidFill>
                <a:srgbClr val="000000"/>
              </a:solidFill>
              <a:latin typeface="宋体" panose="02010600030101010101" pitchFamily="2" charset="-122"/>
              <a:ea typeface="宋体" panose="02010600030101010101" pitchFamily="2" charset="-122"/>
            </a:endParaRPr>
          </a:p>
          <a:p>
            <a:pPr marL="285750" indent="-285750" algn="l">
              <a:spcBef>
                <a:spcPts val="600"/>
              </a:spcBef>
              <a:buFont typeface="Wingdings" pitchFamily="2" charset="2"/>
              <a:buChar char="p"/>
            </a:pPr>
            <a:r>
              <a:rPr lang="zh-CN" altLang="en-US" sz="1600" b="0" i="0" u="none" strike="noStrike" baseline="0" dirty="0">
                <a:solidFill>
                  <a:srgbClr val="000000"/>
                </a:solidFill>
                <a:latin typeface="宋体" panose="02010600030101010101" pitchFamily="2" charset="-122"/>
                <a:ea typeface="宋体" panose="02010600030101010101" pitchFamily="2" charset="-122"/>
              </a:rPr>
              <a:t>领导和参与过多个组织变革与发展项目，参与并独立设计公司领导力发展项目，成功培养了超过</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50</a:t>
            </a:r>
            <a:r>
              <a:rPr lang="zh-CN" altLang="en-US" sz="1600" b="0" i="0" u="none" strike="noStrike" baseline="0" dirty="0">
                <a:solidFill>
                  <a:srgbClr val="000000"/>
                </a:solidFill>
                <a:latin typeface="宋体" panose="02010600030101010101" pitchFamily="2" charset="-122"/>
                <a:ea typeface="宋体" panose="02010600030101010101" pitchFamily="2" charset="-122"/>
              </a:rPr>
              <a:t>名中层领导者。深谙顾问式销售之道，在飞利浦负责销售培训体系搭建，通过</a:t>
            </a:r>
            <a:r>
              <a:rPr lang="en-US" altLang="zh-CN" sz="1600" b="0" i="0" u="none" strike="noStrike" baseline="0" dirty="0">
                <a:solidFill>
                  <a:srgbClr val="000000"/>
                </a:solidFill>
                <a:latin typeface="Arial" panose="020B0604020202020204" pitchFamily="34" charset="0"/>
                <a:ea typeface="宋体" panose="02010600030101010101" pitchFamily="2" charset="-122"/>
                <a:cs typeface="Arial" panose="020B0604020202020204" pitchFamily="34" charset="0"/>
              </a:rPr>
              <a:t>role-play</a:t>
            </a:r>
            <a:r>
              <a:rPr lang="zh-CN" altLang="en-US" sz="1600" dirty="0">
                <a:solidFill>
                  <a:srgbClr val="000000"/>
                </a:solidFill>
                <a:latin typeface="宋体" panose="02010600030101010101" pitchFamily="2" charset="-122"/>
                <a:ea typeface="宋体" panose="02010600030101010101" pitchFamily="2" charset="-122"/>
              </a:rPr>
              <a:t>等实战模拟形式帮助服务市场销售每年以超过</a:t>
            </a:r>
            <a:r>
              <a:rPr lang="en-US" altLang="zh-CN" sz="1600" dirty="0">
                <a:solidFill>
                  <a:srgbClr val="000000"/>
                </a:solidFill>
                <a:latin typeface="宋体" panose="02010600030101010101" pitchFamily="2" charset="-122"/>
                <a:ea typeface="宋体" panose="02010600030101010101" pitchFamily="2" charset="-122"/>
              </a:rPr>
              <a:t>20%</a:t>
            </a:r>
            <a:r>
              <a:rPr lang="zh-CN" altLang="en-US" sz="1600" dirty="0">
                <a:solidFill>
                  <a:srgbClr val="000000"/>
                </a:solidFill>
                <a:latin typeface="宋体" panose="02010600030101010101" pitchFamily="2" charset="-122"/>
                <a:ea typeface="宋体" panose="02010600030101010101" pitchFamily="2" charset="-122"/>
              </a:rPr>
              <a:t>的速度增长</a:t>
            </a:r>
            <a:r>
              <a:rPr lang="zh-CN" altLang="en-US" sz="1600" b="0" i="0" u="none" strike="noStrike" baseline="0" dirty="0">
                <a:solidFill>
                  <a:srgbClr val="000000"/>
                </a:solidFill>
                <a:latin typeface="宋体" panose="02010600030101010101" pitchFamily="2" charset="-122"/>
                <a:ea typeface="宋体" panose="02010600030101010101" pitchFamily="2" charset="-122"/>
              </a:rPr>
              <a:t>。</a:t>
            </a:r>
          </a:p>
        </p:txBody>
      </p:sp>
    </p:spTree>
    <p:extLst>
      <p:ext uri="{BB962C8B-B14F-4D97-AF65-F5344CB8AC3E}">
        <p14:creationId xmlns:p14="http://schemas.microsoft.com/office/powerpoint/2010/main" val="2261211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5"/>
          <p:cNvSpPr txBox="1"/>
          <p:nvPr/>
        </p:nvSpPr>
        <p:spPr>
          <a:xfrm>
            <a:off x="549925" y="431239"/>
            <a:ext cx="4270048" cy="548640"/>
          </a:xfrm>
          <a:prstGeom prst="rect">
            <a:avLst/>
          </a:prstGeom>
          <a:noFill/>
          <a:ln>
            <a:noFill/>
          </a:ln>
        </p:spPr>
        <p:txBody>
          <a:bodyPr spcFirstLastPara="1" wrap="square" lIns="91425" tIns="45700" rIns="91425" bIns="45700" anchor="t" anchorCtr="0">
            <a:noAutofit/>
          </a:bodyPr>
          <a:lstStyle/>
          <a:p>
            <a:r>
              <a:rPr lang="zh-CN" altLang="en-US" sz="2400" b="1" dirty="0">
                <a:solidFill>
                  <a:schemeClr val="accent2">
                    <a:lumMod val="75000"/>
                  </a:schemeClr>
                </a:solidFill>
                <a:latin typeface="微软雅黑" panose="020B0503020204020204" charset="-122"/>
                <a:ea typeface="微软雅黑" panose="020B0503020204020204" charset="-122"/>
                <a:cs typeface="微软雅黑" panose="020B0503020204020204" charset="-122"/>
              </a:rPr>
              <a:t>董</a:t>
            </a:r>
            <a:r>
              <a:rPr lang="en-US" altLang="zh-CN" sz="2400" b="1" dirty="0">
                <a:solidFill>
                  <a:schemeClr val="accent2">
                    <a:lumMod val="75000"/>
                  </a:schemeClr>
                </a:solidFill>
                <a:latin typeface="微软雅黑" panose="020B0503020204020204" charset="-122"/>
                <a:ea typeface="微软雅黑" panose="020B0503020204020204" charset="-122"/>
                <a:cs typeface="微软雅黑" panose="020B0503020204020204" charset="-122"/>
              </a:rPr>
              <a:t> </a:t>
            </a:r>
            <a:r>
              <a:rPr lang="zh-CN" altLang="en-US" sz="2400" b="1" dirty="0">
                <a:solidFill>
                  <a:schemeClr val="accent2">
                    <a:lumMod val="75000"/>
                  </a:schemeClr>
                </a:solidFill>
                <a:latin typeface="微软雅黑" panose="020B0503020204020204" charset="-122"/>
                <a:ea typeface="微软雅黑" panose="020B0503020204020204" charset="-122"/>
                <a:cs typeface="微软雅黑" panose="020B0503020204020204" charset="-122"/>
              </a:rPr>
              <a:t>蓓（</a:t>
            </a:r>
            <a:r>
              <a:rPr lang="en-US" altLang="zh-CN" sz="2400" b="1" dirty="0">
                <a:solidFill>
                  <a:schemeClr val="accent2">
                    <a:lumMod val="75000"/>
                  </a:schemeClr>
                </a:solidFill>
                <a:latin typeface="微软雅黑" panose="020B0503020204020204" charset="-122"/>
                <a:ea typeface="微软雅黑" panose="020B0503020204020204" charset="-122"/>
                <a:cs typeface="微软雅黑" panose="020B0503020204020204" charset="-122"/>
              </a:rPr>
              <a:t>Betty Dong</a:t>
            </a:r>
            <a:r>
              <a:rPr lang="zh-CN" altLang="en-US" sz="2400" b="1" dirty="0">
                <a:solidFill>
                  <a:schemeClr val="accent2">
                    <a:lumMod val="75000"/>
                  </a:schemeClr>
                </a:solidFill>
                <a:latin typeface="微软雅黑" panose="020B0503020204020204" charset="-122"/>
                <a:ea typeface="微软雅黑" panose="020B0503020204020204" charset="-122"/>
                <a:cs typeface="微软雅黑" panose="020B0503020204020204" charset="-122"/>
              </a:rPr>
              <a:t>）简介</a:t>
            </a:r>
          </a:p>
        </p:txBody>
      </p:sp>
      <p:sp>
        <p:nvSpPr>
          <p:cNvPr id="320" name="Google Shape;320;p35"/>
          <p:cNvSpPr txBox="1"/>
          <p:nvPr/>
        </p:nvSpPr>
        <p:spPr>
          <a:xfrm>
            <a:off x="608570" y="4150360"/>
            <a:ext cx="4073049" cy="3059804"/>
          </a:xfrm>
          <a:prstGeom prst="rect">
            <a:avLst/>
          </a:prstGeom>
          <a:noFill/>
          <a:ln>
            <a:noFill/>
          </a:ln>
        </p:spPr>
        <p:txBody>
          <a:bodyPr spcFirstLastPara="1" wrap="square" lIns="91425" tIns="45700" rIns="91425" bIns="45700" anchor="t" anchorCtr="0">
            <a:noAutofit/>
          </a:bodyPr>
          <a:lstStyle/>
          <a:p>
            <a:pPr marL="171450" indent="-171450">
              <a:lnSpc>
                <a:spcPct val="150000"/>
              </a:lnSpc>
              <a:buClr>
                <a:schemeClr val="dk1"/>
              </a:buClr>
              <a:buSzPts val="1200"/>
              <a:buFont typeface="Arial" panose="020B0604020202020204" pitchFamily="34" charset="0"/>
              <a:buChar char="•"/>
            </a:pP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ICF国际教练联盟PCC教练</a:t>
            </a:r>
          </a:p>
          <a:p>
            <a:pPr marL="171450" indent="-171450">
              <a:lnSpc>
                <a:spcPct val="150000"/>
              </a:lnSpc>
              <a:buClr>
                <a:schemeClr val="dk1"/>
              </a:buClr>
              <a:buSzPts val="1200"/>
              <a:buFont typeface="Arial" panose="020B0604020202020204" pitchFamily="34" charset="0"/>
              <a:buChar char="•"/>
            </a:pP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英国</a:t>
            </a:r>
            <a:r>
              <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STC</a:t>
            </a: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系统性团队教练</a:t>
            </a:r>
          </a:p>
          <a:p>
            <a:pPr marL="171450" indent="-171450">
              <a:lnSpc>
                <a:spcPct val="150000"/>
              </a:lnSpc>
              <a:buClr>
                <a:schemeClr val="dk1"/>
              </a:buClr>
              <a:buSzPts val="1200"/>
              <a:buFont typeface="Arial" panose="020B0604020202020204" pitchFamily="34" charset="0"/>
              <a:buChar char="•"/>
            </a:pP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心理咨询师</a:t>
            </a:r>
          </a:p>
          <a:p>
            <a:pPr marL="171450" indent="-171450">
              <a:lnSpc>
                <a:spcPct val="150000"/>
              </a:lnSpc>
              <a:buClr>
                <a:schemeClr val="dk1"/>
              </a:buClr>
              <a:buSzPts val="1200"/>
              <a:buFont typeface="Arial" panose="020B0604020202020204" pitchFamily="34" charset="0"/>
              <a:buChar char="•"/>
            </a:pPr>
            <a:r>
              <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DISC</a:t>
            </a: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MBTI</a:t>
            </a: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测评师</a:t>
            </a:r>
            <a:r>
              <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顾问</a:t>
            </a:r>
            <a:endPar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marL="171450" indent="-171450">
              <a:lnSpc>
                <a:spcPct val="150000"/>
              </a:lnSpc>
              <a:buClr>
                <a:schemeClr val="dk1"/>
              </a:buClr>
              <a:buSzPts val="1200"/>
              <a:buFont typeface="Arial" panose="020B0604020202020204" pitchFamily="34" charset="0"/>
              <a:buChar char="•"/>
            </a:pPr>
            <a:r>
              <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WFA</a:t>
            </a: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国际促动师协会高级促动师</a:t>
            </a:r>
            <a:endPar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marL="171450" indent="-171450">
              <a:lnSpc>
                <a:spcPct val="150000"/>
              </a:lnSpc>
              <a:buClr>
                <a:schemeClr val="dk1"/>
              </a:buClr>
              <a:buSzPts val="1200"/>
              <a:buFont typeface="Arial" panose="020B0604020202020204" pitchFamily="34" charset="0"/>
              <a:buChar char="•"/>
            </a:pPr>
            <a:r>
              <a:rPr lang="zh-CN" altLang="en-US"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rPr>
              <a:t>华中科技大学项目管理硕士</a:t>
            </a:r>
            <a:endParaRPr lang="en-US" altLang="zh-CN" dirty="0">
              <a:solidFill>
                <a:schemeClr val="accent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50000"/>
              </a:lnSpc>
              <a:buClr>
                <a:schemeClr val="dk1"/>
              </a:buClr>
              <a:buSzPts val="1200"/>
            </a:pPr>
            <a:endParaRPr sz="1200" dirty="0">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endParaRPr sz="1200" dirty="0">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322" name="Google Shape;322;p35"/>
          <p:cNvSpPr txBox="1"/>
          <p:nvPr/>
        </p:nvSpPr>
        <p:spPr>
          <a:xfrm>
            <a:off x="3740150" y="1485583"/>
            <a:ext cx="4855845" cy="349885"/>
          </a:xfrm>
          <a:prstGeom prst="rect">
            <a:avLst/>
          </a:prstGeom>
          <a:noFill/>
          <a:ln>
            <a:noFill/>
          </a:ln>
        </p:spPr>
        <p:txBody>
          <a:bodyPr spcFirstLastPara="1" wrap="square" lIns="91425" tIns="45700" rIns="91425" bIns="45700" anchor="t" anchorCtr="0">
            <a:noAutofit/>
          </a:bodyPr>
          <a:lstStyle/>
          <a:p>
            <a:pPr marL="285750" indent="-209550">
              <a:lnSpc>
                <a:spcPts val="1900"/>
              </a:lnSpc>
              <a:buClr>
                <a:schemeClr val="dk1"/>
              </a:buClr>
              <a:buSzPts val="1200"/>
            </a:pPr>
            <a:r>
              <a:rPr lang="zh-CN" altLang="en-US" b="1" dirty="0">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  主要职业经历：</a:t>
            </a:r>
            <a:endParaRPr lang="zh-CN" altLang="en-US" b="1" dirty="0">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文本框 17"/>
          <p:cNvSpPr txBox="1"/>
          <p:nvPr/>
        </p:nvSpPr>
        <p:spPr>
          <a:xfrm>
            <a:off x="7150100" y="307340"/>
            <a:ext cx="3097530" cy="551180"/>
          </a:xfrm>
          <a:prstGeom prst="rect">
            <a:avLst/>
          </a:prstGeom>
          <a:noFill/>
        </p:spPr>
        <p:txBody>
          <a:bodyPr wrap="square">
            <a:noAutofit/>
          </a:bodyPr>
          <a:lstStyle/>
          <a:p>
            <a:pPr>
              <a:lnSpc>
                <a:spcPct val="150000"/>
              </a:lnSpc>
            </a:pPr>
            <a:r>
              <a:rPr lang="zh-CN" altLang="en-US" sz="1400" b="1" dirty="0">
                <a:solidFill>
                  <a:schemeClr val="dk1"/>
                </a:solidFill>
                <a:latin typeface="微软雅黑" panose="020B0503020204020204" charset="-122"/>
                <a:ea typeface="微软雅黑" panose="020B0503020204020204" charset="-122"/>
              </a:rPr>
              <a:t>电话：</a:t>
            </a:r>
            <a:r>
              <a:rPr lang="en-US" altLang="zh-CN" sz="1400" b="1" dirty="0">
                <a:solidFill>
                  <a:schemeClr val="dk1"/>
                </a:solidFill>
                <a:latin typeface="微软雅黑" panose="020B0503020204020204" charset="-122"/>
                <a:ea typeface="微软雅黑" panose="020B0503020204020204" charset="-122"/>
              </a:rPr>
              <a:t>13651867630</a:t>
            </a:r>
          </a:p>
          <a:p>
            <a:pPr>
              <a:lnSpc>
                <a:spcPct val="150000"/>
              </a:lnSpc>
            </a:pPr>
            <a:r>
              <a:rPr lang="zh-CN" altLang="en-US" sz="1400" b="1" dirty="0">
                <a:solidFill>
                  <a:schemeClr val="dk1"/>
                </a:solidFill>
                <a:latin typeface="微软雅黑" panose="020B0503020204020204" charset="-122"/>
                <a:ea typeface="微软雅黑" panose="020B0503020204020204" charset="-122"/>
              </a:rPr>
              <a:t>邮箱：</a:t>
            </a:r>
            <a:r>
              <a:rPr lang="en-US" altLang="zh-CN" sz="1400" b="1" dirty="0">
                <a:solidFill>
                  <a:schemeClr val="dk1"/>
                </a:solidFill>
                <a:latin typeface="微软雅黑" panose="020B0503020204020204" charset="-122"/>
                <a:ea typeface="微软雅黑" panose="020B0503020204020204" charset="-122"/>
              </a:rPr>
              <a:t>13651867630@163.com</a:t>
            </a:r>
          </a:p>
        </p:txBody>
      </p:sp>
      <p:pic>
        <p:nvPicPr>
          <p:cNvPr id="3" name="图片 2"/>
          <p:cNvPicPr>
            <a:picLocks noChangeAspect="1"/>
          </p:cNvPicPr>
          <p:nvPr/>
        </p:nvPicPr>
        <p:blipFill>
          <a:blip r:embed="rId3"/>
          <a:srcRect l="12031" t="26083" r="11993" b="18231"/>
          <a:stretch>
            <a:fillRect/>
          </a:stretch>
        </p:blipFill>
        <p:spPr>
          <a:xfrm>
            <a:off x="6322695" y="255271"/>
            <a:ext cx="826770" cy="821055"/>
          </a:xfrm>
          <a:prstGeom prst="rect">
            <a:avLst/>
          </a:prstGeom>
        </p:spPr>
      </p:pic>
      <p:pic>
        <p:nvPicPr>
          <p:cNvPr id="6" name="图片 5" descr="图片1"/>
          <p:cNvPicPr>
            <a:picLocks noChangeAspect="1"/>
          </p:cNvPicPr>
          <p:nvPr/>
        </p:nvPicPr>
        <p:blipFill>
          <a:blip r:embed="rId4"/>
          <a:srcRect l="11946" t="13194" r="12897"/>
          <a:stretch>
            <a:fillRect/>
          </a:stretch>
        </p:blipFill>
        <p:spPr>
          <a:xfrm>
            <a:off x="805912" y="996997"/>
            <a:ext cx="2340244" cy="3236596"/>
          </a:xfrm>
          <a:prstGeom prst="rect">
            <a:avLst/>
          </a:prstGeom>
        </p:spPr>
      </p:pic>
      <p:sp>
        <p:nvSpPr>
          <p:cNvPr id="10" name="Google Shape;322;p35"/>
          <p:cNvSpPr txBox="1"/>
          <p:nvPr/>
        </p:nvSpPr>
        <p:spPr>
          <a:xfrm>
            <a:off x="4339524" y="1921511"/>
            <a:ext cx="7046563" cy="1329055"/>
          </a:xfrm>
          <a:prstGeom prst="rect">
            <a:avLst/>
          </a:prstGeom>
          <a:noFill/>
          <a:ln>
            <a:noFill/>
          </a:ln>
        </p:spPr>
        <p:txBody>
          <a:bodyPr spcFirstLastPara="1" wrap="square" lIns="91425" tIns="45700" rIns="91425" bIns="45700" anchor="t" anchorCtr="0">
            <a:noAutofit/>
          </a:bodyPr>
          <a:lstStyle/>
          <a:p>
            <a:pPr marL="92075" indent="-15875">
              <a:lnSpc>
                <a:spcPts val="1900"/>
              </a:lnSpc>
              <a:buClr>
                <a:schemeClr val="dk1"/>
              </a:buClr>
              <a:buSzPts val="1200"/>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先后在央企、国企、外企、民企从事行政、销售、企业管理工作，历任2家公司CEO，创业8年。为欧莱雅、强生等数十家中外企业提供人才培养，领导力发展，</a:t>
            </a:r>
            <a:r>
              <a:rPr lang="en-US" altLang="zh-CN" dirty="0">
                <a:latin typeface="微软雅黑" panose="020B0503020204020204" charset="-122"/>
                <a:ea typeface="微软雅黑" panose="020B0503020204020204" charset="-122"/>
                <a:cs typeface="微软雅黑" panose="020B0503020204020204" charset="-122"/>
                <a:sym typeface="微软雅黑" panose="020B0503020204020204" charset="-122"/>
              </a:rPr>
              <a:t>1:1</a:t>
            </a: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教练等服务。</a:t>
            </a:r>
          </a:p>
          <a:p>
            <a:pPr marL="285750" indent="-209550">
              <a:lnSpc>
                <a:spcPts val="1900"/>
              </a:lnSpc>
              <a:buClr>
                <a:schemeClr val="dk1"/>
              </a:buClr>
              <a:buSzPts val="1200"/>
            </a:pPr>
            <a:endPar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2" name="Google Shape;322;p35"/>
          <p:cNvSpPr txBox="1"/>
          <p:nvPr/>
        </p:nvSpPr>
        <p:spPr>
          <a:xfrm>
            <a:off x="4339524" y="2877894"/>
            <a:ext cx="7046563" cy="2687564"/>
          </a:xfrm>
          <a:prstGeom prst="rect">
            <a:avLst/>
          </a:prstGeom>
          <a:noFill/>
          <a:ln>
            <a:noFill/>
          </a:ln>
        </p:spPr>
        <p:txBody>
          <a:bodyPr spcFirstLastPara="1" wrap="square" lIns="91425" tIns="45700" rIns="91425" bIns="45700" anchor="t" anchorCtr="0">
            <a:noAutofit/>
          </a:bodyPr>
          <a:lstStyle/>
          <a:p>
            <a:pPr marL="361950" indent="-285750">
              <a:lnSpc>
                <a:spcPts val="1900"/>
              </a:lnSpc>
              <a:spcBef>
                <a:spcPts val="600"/>
              </a:spcBef>
              <a:buClr>
                <a:schemeClr val="dk1"/>
              </a:buClr>
              <a:buSzPts val="1200"/>
              <a:buFont typeface="Wingdings" panose="05000000000000000000" charset="0"/>
              <a:buChar char="Ø"/>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在中国邮电系统担任地区局办公室秘书，团委书记，了解央企运行的系统规则；</a:t>
            </a:r>
          </a:p>
          <a:p>
            <a:pPr marL="361950" indent="-285750">
              <a:lnSpc>
                <a:spcPts val="1900"/>
              </a:lnSpc>
              <a:spcBef>
                <a:spcPts val="600"/>
              </a:spcBef>
              <a:buClr>
                <a:schemeClr val="dk1"/>
              </a:buClr>
              <a:buSzPts val="1200"/>
              <a:buFont typeface="Wingdings" panose="05000000000000000000" charset="0"/>
              <a:buChar char="Ø"/>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在上海2家国有企业担任总经理，都是从业务员开始；</a:t>
            </a:r>
          </a:p>
          <a:p>
            <a:pPr marL="361950" indent="-285750">
              <a:lnSpc>
                <a:spcPts val="1900"/>
              </a:lnSpc>
              <a:spcBef>
                <a:spcPts val="600"/>
              </a:spcBef>
              <a:buClr>
                <a:schemeClr val="dk1"/>
              </a:buClr>
              <a:buSzPts val="1200"/>
              <a:buFont typeface="Wingdings" panose="05000000000000000000" charset="0"/>
              <a:buChar char="Ø"/>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担任加拿大某咨询公司销售总监，人才发展经理，参与了外资企业本土化的过程；</a:t>
            </a:r>
          </a:p>
          <a:p>
            <a:pPr marL="361950" indent="-285750">
              <a:lnSpc>
                <a:spcPts val="1900"/>
              </a:lnSpc>
              <a:spcBef>
                <a:spcPts val="600"/>
              </a:spcBef>
              <a:buClr>
                <a:schemeClr val="dk1"/>
              </a:buClr>
              <a:buSzPts val="1200"/>
              <a:buFont typeface="Wingdings" panose="05000000000000000000" charset="0"/>
              <a:buChar char="Ø"/>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在民营企业担任行政和人力资源总监，副总经理，参与了企业上市过程；</a:t>
            </a:r>
          </a:p>
          <a:p>
            <a:pPr marL="361950" indent="-285750">
              <a:lnSpc>
                <a:spcPts val="1900"/>
              </a:lnSpc>
              <a:spcBef>
                <a:spcPts val="600"/>
              </a:spcBef>
              <a:buClr>
                <a:schemeClr val="dk1"/>
              </a:buClr>
              <a:buSzPts val="1200"/>
              <a:buFont typeface="Wingdings" panose="05000000000000000000" charset="0"/>
              <a:buChar char="Ø"/>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8年的轻创业经历，主要从事企业教练服务、青少年陪跑，私域电商。</a:t>
            </a:r>
          </a:p>
          <a:p>
            <a:pPr marL="285750" indent="-209550">
              <a:lnSpc>
                <a:spcPts val="1900"/>
              </a:lnSpc>
              <a:spcBef>
                <a:spcPts val="600"/>
              </a:spcBef>
              <a:buClr>
                <a:schemeClr val="dk1"/>
              </a:buClr>
              <a:buSzPts val="1200"/>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 </a:t>
            </a:r>
          </a:p>
          <a:p>
            <a:pPr marL="285750" indent="-209550">
              <a:lnSpc>
                <a:spcPts val="1900"/>
              </a:lnSpc>
              <a:spcBef>
                <a:spcPts val="600"/>
              </a:spcBef>
              <a:buClr>
                <a:schemeClr val="dk1"/>
              </a:buClr>
              <a:buSzPts val="1200"/>
            </a:pP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         </a:t>
            </a:r>
            <a:r>
              <a:rPr lang="zh-CN" altLang="en-US" dirty="0">
                <a:solidFill>
                  <a:schemeClr val="accent2"/>
                </a:solidFill>
                <a:latin typeface="微软雅黑" panose="020B0503020204020204" charset="-122"/>
                <a:ea typeface="微软雅黑" panose="020B0503020204020204" charset="-122"/>
                <a:cs typeface="微软雅黑" panose="020B0503020204020204" charset="-122"/>
                <a:sym typeface="微软雅黑" panose="020B0503020204020204" charset="-122"/>
              </a:rPr>
              <a:t>希望我的心得体会能给年轻人的发展带来一些光和热。</a:t>
            </a:r>
            <a:r>
              <a:rPr lang="zh-CN" altLang="en-US" dirty="0">
                <a:latin typeface="微软雅黑" panose="020B0503020204020204" charset="-122"/>
                <a:ea typeface="微软雅黑" panose="020B0503020204020204" charset="-122"/>
                <a:cs typeface="微软雅黑" panose="020B0503020204020204" charset="-122"/>
                <a:sym typeface="微软雅黑" panose="020B0503020204020204" charset="-122"/>
              </a:rPr>
              <a:t> </a:t>
            </a:r>
          </a:p>
        </p:txBody>
      </p:sp>
      <p:sp>
        <p:nvSpPr>
          <p:cNvPr id="17" name="矩形 16"/>
          <p:cNvSpPr/>
          <p:nvPr/>
        </p:nvSpPr>
        <p:spPr>
          <a:xfrm>
            <a:off x="9955531" y="6447790"/>
            <a:ext cx="664845" cy="377190"/>
          </a:xfrm>
          <a:prstGeom prst="rect">
            <a:avLst/>
          </a:pr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cxnSp>
        <p:nvCxnSpPr>
          <p:cNvPr id="2" name="直接连接符 8">
            <a:extLst>
              <a:ext uri="{FF2B5EF4-FFF2-40B4-BE49-F238E27FC236}">
                <a16:creationId xmlns:a16="http://schemas.microsoft.com/office/drawing/2014/main" id="{F53ED137-07CD-AD84-8265-FB4271FD5C25}"/>
              </a:ext>
            </a:extLst>
          </p:cNvPr>
          <p:cNvCxnSpPr/>
          <p:nvPr/>
        </p:nvCxnSpPr>
        <p:spPr>
          <a:xfrm>
            <a:off x="550560" y="962761"/>
            <a:ext cx="5062840" cy="34236"/>
          </a:xfrm>
          <a:prstGeom prst="line">
            <a:avLst/>
          </a:prstGeom>
          <a:ln w="3810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62885" y="1143000"/>
            <a:ext cx="9117491" cy="2529923"/>
          </a:xfrm>
          <a:prstGeom prst="rect">
            <a:avLst/>
          </a:prstGeom>
        </p:spPr>
        <p:txBody>
          <a:bodyPr wrap="square">
            <a:spAutoFit/>
          </a:bodyPr>
          <a:lstStyle/>
          <a:p>
            <a:pPr>
              <a:lnSpc>
                <a:spcPct val="130000"/>
              </a:lnSpc>
            </a:pPr>
            <a:r>
              <a:rPr lang="zh-CN" altLang="en-US" b="1" dirty="0">
                <a:latin typeface="微软雅黑" panose="020B0503020204020204" pitchFamily="34" charset="-122"/>
                <a:ea typeface="微软雅黑" panose="020B0503020204020204" pitchFamily="34" charset="-122"/>
              </a:rPr>
              <a:t>个人背景：</a:t>
            </a:r>
            <a:endParaRPr lang="en-US" altLang="zh-CN" b="1" dirty="0">
              <a:latin typeface="微软雅黑" panose="020B0503020204020204" pitchFamily="34" charset="-122"/>
              <a:ea typeface="微软雅黑" panose="020B0503020204020204" pitchFamily="34" charset="-122"/>
            </a:endParaRPr>
          </a:p>
          <a:p>
            <a:pPr>
              <a:lnSpc>
                <a:spcPts val="1800"/>
              </a:lnSpc>
              <a:defRPr/>
            </a:pPr>
            <a:r>
              <a:rPr lang="en-US" altLang="zh-CN" sz="1200" dirty="0">
                <a:latin typeface="微软雅黑" panose="020B0503020204020204" pitchFamily="34" charset="-122"/>
                <a:ea typeface="微软雅黑" panose="020B0503020204020204" pitchFamily="34" charset="-122"/>
              </a:rPr>
              <a:t>2003</a:t>
            </a:r>
            <a:r>
              <a:rPr lang="zh-CN" altLang="en-US" sz="1200" dirty="0">
                <a:latin typeface="微软雅黑" panose="020B0503020204020204" pitchFamily="34" charset="-122"/>
                <a:ea typeface="微软雅黑" panose="020B0503020204020204" pitchFamily="34" charset="-122"/>
              </a:rPr>
              <a:t>年 </a:t>
            </a:r>
            <a:r>
              <a:rPr lang="zh-CN" altLang="zh-CN" sz="1200" dirty="0">
                <a:latin typeface="微软雅黑" panose="020B0503020204020204" pitchFamily="34" charset="-122"/>
                <a:ea typeface="微软雅黑" panose="020B0503020204020204" pitchFamily="34" charset="-122"/>
              </a:rPr>
              <a:t>贾晓云女士</a:t>
            </a:r>
            <a:r>
              <a:rPr lang="zh-CN" altLang="en-US" sz="1200" dirty="0">
                <a:latin typeface="微软雅黑" panose="020B0503020204020204" pitchFamily="34" charset="-122"/>
                <a:ea typeface="微软雅黑" panose="020B0503020204020204" pitchFamily="34" charset="-122"/>
              </a:rPr>
              <a:t>曾</a:t>
            </a:r>
            <a:r>
              <a:rPr lang="zh-CN" altLang="zh-CN" sz="1200" dirty="0">
                <a:latin typeface="微软雅黑" panose="020B0503020204020204" pitchFamily="34" charset="-122"/>
                <a:ea typeface="微软雅黑" panose="020B0503020204020204" pitchFamily="34" charset="-122"/>
              </a:rPr>
              <a:t>担任</a:t>
            </a:r>
            <a:r>
              <a:rPr lang="zh-CN" altLang="en-US" sz="1200" dirty="0">
                <a:latin typeface="微软雅黑" panose="020B0503020204020204" pitchFamily="34" charset="-122"/>
                <a:ea typeface="微软雅黑" panose="020B0503020204020204" pitchFamily="34" charset="-122"/>
              </a:rPr>
              <a:t>英语</a:t>
            </a:r>
            <a:r>
              <a:rPr lang="zh-CN" altLang="zh-CN" sz="1200" dirty="0">
                <a:latin typeface="微软雅黑" panose="020B0503020204020204" pitchFamily="34" charset="-122"/>
                <a:ea typeface="微软雅黑" panose="020B0503020204020204" pitchFamily="34" charset="-122"/>
              </a:rPr>
              <a:t>高级口译，负责组织来自美国，英国，加拿大等外商采购团队到国内考察市场，洽谈</a:t>
            </a:r>
            <a:r>
              <a:rPr lang="zh-CN" altLang="en-US" sz="1200" dirty="0">
                <a:latin typeface="微软雅黑" panose="020B0503020204020204" pitchFamily="34" charset="-122"/>
                <a:ea typeface="微软雅黑" panose="020B0503020204020204" pitchFamily="34" charset="-122"/>
              </a:rPr>
              <a:t>业务，</a:t>
            </a:r>
            <a:r>
              <a:rPr lang="zh-CN" altLang="zh-CN" sz="1200" dirty="0">
                <a:latin typeface="微软雅黑" panose="020B0503020204020204" pitchFamily="34" charset="-122"/>
                <a:ea typeface="微软雅黑" panose="020B0503020204020204" pitchFamily="34" charset="-122"/>
              </a:rPr>
              <a:t>多次参与重大商务谈判合作。</a:t>
            </a:r>
            <a:r>
              <a:rPr lang="zh-CN" altLang="en-US" sz="1200" dirty="0">
                <a:latin typeface="微软雅黑" panose="020B0503020204020204" pitchFamily="34" charset="-122"/>
                <a:ea typeface="微软雅黑" panose="020B0503020204020204" pitchFamily="34" charset="-122"/>
              </a:rPr>
              <a:t>负责对接海外采购团，从事对外贸易事业中积累的丰富的市场及销售经验以及大客户管理经验，在跨多种文化的工作环境中，体验了不同国家的工作文化特点，工作礼仪以及管理方式。积累了丰富的跨国沟通交流的经验。主要服务美国</a:t>
            </a:r>
            <a:r>
              <a:rPr lang="en-US" altLang="zh-CN" sz="1200" dirty="0" err="1">
                <a:latin typeface="微软雅黑" panose="020B0503020204020204" pitchFamily="34" charset="-122"/>
                <a:ea typeface="微软雅黑" panose="020B0503020204020204" pitchFamily="34" charset="-122"/>
              </a:rPr>
              <a:t>Wal-mart</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Target</a:t>
            </a:r>
            <a:r>
              <a:rPr lang="zh-CN" altLang="en-US" sz="1200" dirty="0">
                <a:latin typeface="微软雅黑" panose="020B0503020204020204" pitchFamily="34" charset="-122"/>
                <a:ea typeface="微软雅黑" panose="020B0503020204020204" pitchFamily="34" charset="-122"/>
              </a:rPr>
              <a:t>，英国</a:t>
            </a:r>
            <a:r>
              <a:rPr lang="en-US" altLang="zh-CN" sz="1200" dirty="0">
                <a:latin typeface="微软雅黑" panose="020B0503020204020204" pitchFamily="34" charset="-122"/>
                <a:ea typeface="微软雅黑" panose="020B0503020204020204" pitchFamily="34" charset="-122"/>
              </a:rPr>
              <a:t>Tesco</a:t>
            </a:r>
            <a:r>
              <a:rPr lang="zh-CN" altLang="en-US" sz="1200" dirty="0">
                <a:latin typeface="微软雅黑" panose="020B0503020204020204" pitchFamily="34" charset="-122"/>
                <a:ea typeface="微软雅黑" panose="020B0503020204020204" pitchFamily="34" charset="-122"/>
              </a:rPr>
              <a:t>，加拿大 </a:t>
            </a:r>
            <a:r>
              <a:rPr lang="en-US" altLang="zh-CN" sz="1200" dirty="0" err="1">
                <a:latin typeface="微软雅黑" panose="020B0503020204020204" pitchFamily="34" charset="-122"/>
                <a:ea typeface="微软雅黑" panose="020B0503020204020204" pitchFamily="34" charset="-122"/>
              </a:rPr>
              <a:t>CanadianTire</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等大型零售商。</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年加入全球销售流程培训知名公司美国</a:t>
            </a:r>
            <a:r>
              <a:rPr lang="en-US" altLang="zh-CN" sz="1200" dirty="0">
                <a:latin typeface="微软雅黑" panose="020B0503020204020204" pitchFamily="34" charset="-122"/>
                <a:ea typeface="微软雅黑" panose="020B0503020204020204" pitchFamily="34" charset="-122"/>
              </a:rPr>
              <a:t>Miller </a:t>
            </a:r>
            <a:r>
              <a:rPr lang="en-US" altLang="zh-CN" sz="1200" dirty="0" err="1">
                <a:latin typeface="微软雅黑" panose="020B0503020204020204" pitchFamily="34" charset="-122"/>
                <a:ea typeface="微软雅黑" panose="020B0503020204020204" pitchFamily="34" charset="-122"/>
              </a:rPr>
              <a:t>Heimen</a:t>
            </a:r>
            <a:r>
              <a:rPr lang="zh-CN" altLang="en-US" sz="1200" dirty="0">
                <a:latin typeface="微软雅黑" panose="020B0503020204020204" pitchFamily="34" charset="-122"/>
                <a:ea typeface="微软雅黑" panose="020B0503020204020204" pitchFamily="34" charset="-122"/>
              </a:rPr>
              <a:t>中国区代理，参与许多知名</a:t>
            </a:r>
            <a:r>
              <a:rPr lang="en-US" altLang="zh-CN" sz="1200" dirty="0">
                <a:latin typeface="微软雅黑" panose="020B0503020204020204" pitchFamily="34" charset="-122"/>
                <a:ea typeface="微软雅黑" panose="020B0503020204020204" pitchFamily="34" charset="-122"/>
              </a:rPr>
              <a:t>500</a:t>
            </a:r>
            <a:r>
              <a:rPr lang="zh-CN" altLang="en-US" sz="1200" dirty="0">
                <a:latin typeface="微软雅黑" panose="020B0503020204020204" pitchFamily="34" charset="-122"/>
                <a:ea typeface="微软雅黑" panose="020B0503020204020204" pitchFamily="34" charset="-122"/>
              </a:rPr>
              <a:t>强公司有关领导力，管理，销售，内训师培养项目的设计与实施。期间参与学习，认证多门国外知名版权课程，本地化推广。积累了丰富的项目销售，项目设计，授课以及管理销售团队的经验。</a:t>
            </a:r>
            <a:r>
              <a:rPr lang="en-US" altLang="zh-CN" sz="1200" dirty="0">
                <a:latin typeface="微软雅黑" panose="020B0503020204020204" pitchFamily="34" charset="-122"/>
                <a:ea typeface="微软雅黑" panose="020B0503020204020204" pitchFamily="34" charset="-122"/>
              </a:rPr>
              <a:t>2014</a:t>
            </a:r>
            <a:r>
              <a:rPr lang="zh-CN" altLang="en-US" sz="1200" dirty="0">
                <a:latin typeface="微软雅黑" panose="020B0503020204020204" pitchFamily="34" charset="-122"/>
                <a:ea typeface="微软雅黑" panose="020B0503020204020204" pitchFamily="34" charset="-122"/>
              </a:rPr>
              <a:t>年转型专注于顾问及教练，培训师。主要负责项目前期调研，擅长的课程培训以及培训后续辅导的工作。通过团队教练，一对一教练长期陪伴，帮助学员提升软实力。每年会进修与心理学相关课程学习，将底层思维融入领导力教练，销售，情商，影响力的课程设计。</a:t>
            </a:r>
            <a:endParaRPr lang="en-US" altLang="zh-CN" sz="1200" dirty="0">
              <a:latin typeface="微软雅黑" panose="020B0503020204020204" pitchFamily="34" charset="-122"/>
              <a:ea typeface="微软雅黑" panose="020B0503020204020204" pitchFamily="34" charset="-122"/>
            </a:endParaRPr>
          </a:p>
          <a:p>
            <a:pPr>
              <a:lnSpc>
                <a:spcPts val="1800"/>
              </a:lnSpc>
              <a:defRPr/>
            </a:pPr>
            <a:endParaRPr lang="en-US" altLang="zh-CN" b="1" dirty="0">
              <a:latin typeface="微软雅黑" panose="020B0503020204020204" pitchFamily="34" charset="-122"/>
              <a:ea typeface="微软雅黑" panose="020B0503020204020204" pitchFamily="34" charset="-122"/>
            </a:endParaRPr>
          </a:p>
        </p:txBody>
      </p:sp>
      <p:sp>
        <p:nvSpPr>
          <p:cNvPr id="7" name="矩形 6"/>
          <p:cNvSpPr/>
          <p:nvPr/>
        </p:nvSpPr>
        <p:spPr>
          <a:xfrm>
            <a:off x="392361" y="3734551"/>
            <a:ext cx="2309893" cy="2621872"/>
          </a:xfrm>
          <a:prstGeom prst="rect">
            <a:avLst/>
          </a:prstGeom>
        </p:spPr>
        <p:txBody>
          <a:bodyPr wrap="square">
            <a:spAutoFit/>
          </a:bodyPr>
          <a:lstStyle/>
          <a:p>
            <a:pPr>
              <a:lnSpc>
                <a:spcPct val="130000"/>
              </a:lnSpc>
            </a:pPr>
            <a:r>
              <a:rPr lang="zh-CN" altLang="en-US" sz="1600" b="1" dirty="0">
                <a:latin typeface="微软雅黑" panose="020B0503020204020204" pitchFamily="34" charset="-122"/>
                <a:ea typeface="微软雅黑" panose="020B0503020204020204" pitchFamily="34" charset="-122"/>
              </a:rPr>
              <a:t>专长领域：</a:t>
            </a:r>
            <a:endParaRPr lang="en-US" altLang="zh-CN" sz="1600" b="1" dirty="0">
              <a:latin typeface="微软雅黑" panose="020B0503020204020204" pitchFamily="34" charset="-122"/>
              <a:ea typeface="微软雅黑" panose="020B0503020204020204" pitchFamily="34" charset="-122"/>
            </a:endParaRPr>
          </a:p>
          <a:p>
            <a:pPr>
              <a:lnSpc>
                <a:spcPct val="130000"/>
              </a:lnSpc>
            </a:pPr>
            <a:r>
              <a:rPr lang="zh-CN" altLang="en-US" sz="1600" dirty="0">
                <a:latin typeface="微软雅黑" panose="020B0503020204020204" pitchFamily="34" charset="-122"/>
                <a:ea typeface="微软雅黑" panose="020B0503020204020204" pitchFamily="34" charset="-122"/>
              </a:rPr>
              <a:t>管理领导力提升</a:t>
            </a:r>
            <a:endParaRPr lang="en-US" altLang="zh-CN" sz="1600" dirty="0">
              <a:latin typeface="微软雅黑" panose="020B0503020204020204" pitchFamily="34" charset="-122"/>
              <a:ea typeface="微软雅黑" panose="020B0503020204020204" pitchFamily="34" charset="-122"/>
            </a:endParaRPr>
          </a:p>
          <a:p>
            <a:pPr>
              <a:lnSpc>
                <a:spcPct val="130000"/>
              </a:lnSpc>
            </a:pPr>
            <a:r>
              <a:rPr lang="zh-CN" altLang="en-US" sz="1600" dirty="0">
                <a:latin typeface="微软雅黑" panose="020B0503020204020204" pitchFamily="34" charset="-122"/>
                <a:ea typeface="微软雅黑" panose="020B0503020204020204" pitchFamily="34" charset="-122"/>
              </a:rPr>
              <a:t>销售团队技能提升</a:t>
            </a:r>
            <a:r>
              <a:rPr lang="en-US" altLang="zh-CN" sz="1600" dirty="0">
                <a:latin typeface="微软雅黑" panose="020B0503020204020204" pitchFamily="34" charset="-122"/>
                <a:ea typeface="微软雅黑" panose="020B0503020204020204" pitchFamily="34" charset="-122"/>
              </a:rPr>
              <a:t>&amp;</a:t>
            </a:r>
            <a:r>
              <a:rPr lang="zh-CN" altLang="en-US" sz="1600" dirty="0">
                <a:latin typeface="微软雅黑" panose="020B0503020204020204" pitchFamily="34" charset="-122"/>
                <a:ea typeface="微软雅黑" panose="020B0503020204020204" pitchFamily="34" charset="-122"/>
              </a:rPr>
              <a:t>辅导</a:t>
            </a:r>
            <a:endParaRPr lang="en-US" altLang="zh-CN" sz="1600" dirty="0">
              <a:latin typeface="微软雅黑" panose="020B0503020204020204" pitchFamily="34" charset="-122"/>
              <a:ea typeface="微软雅黑" panose="020B0503020204020204" pitchFamily="34" charset="-122"/>
            </a:endParaRPr>
          </a:p>
          <a:p>
            <a:pPr>
              <a:lnSpc>
                <a:spcPct val="130000"/>
              </a:lnSpc>
            </a:pPr>
            <a:r>
              <a:rPr lang="zh-CN" altLang="en-US" sz="1600" dirty="0">
                <a:latin typeface="微软雅黑" panose="020B0503020204020204" pitchFamily="34" charset="-122"/>
                <a:ea typeface="微软雅黑" panose="020B0503020204020204" pitchFamily="34" charset="-122"/>
              </a:rPr>
              <a:t>情绪与压力管理</a:t>
            </a:r>
            <a:endParaRPr lang="en-US" altLang="zh-CN" sz="1600" dirty="0">
              <a:latin typeface="微软雅黑" panose="020B0503020204020204" pitchFamily="34" charset="-122"/>
              <a:ea typeface="微软雅黑" panose="020B0503020204020204" pitchFamily="34" charset="-122"/>
            </a:endParaRPr>
          </a:p>
          <a:p>
            <a:pPr>
              <a:lnSpc>
                <a:spcPct val="130000"/>
              </a:lnSpc>
            </a:pPr>
            <a:r>
              <a:rPr lang="zh-CN" altLang="en-US" sz="1600" dirty="0">
                <a:latin typeface="微软雅黑" panose="020B0503020204020204" pitchFamily="34" charset="-122"/>
                <a:ea typeface="微软雅黑" panose="020B0503020204020204" pitchFamily="34" charset="-122"/>
              </a:rPr>
              <a:t>企业一对一教练</a:t>
            </a:r>
          </a:p>
          <a:p>
            <a:pPr>
              <a:lnSpc>
                <a:spcPct val="130000"/>
              </a:lnSpc>
            </a:pPr>
            <a:r>
              <a:rPr lang="zh-CN" altLang="en-US" sz="1600" dirty="0">
                <a:latin typeface="微软雅黑" panose="020B0503020204020204" pitchFamily="34" charset="-122"/>
                <a:ea typeface="微软雅黑" panose="020B0503020204020204" pitchFamily="34" charset="-122"/>
                <a:sym typeface="+mn-ea"/>
              </a:rPr>
              <a:t>组织内训师培养</a:t>
            </a:r>
          </a:p>
          <a:p>
            <a:pPr>
              <a:lnSpc>
                <a:spcPct val="130000"/>
              </a:lnSpc>
            </a:pPr>
            <a:r>
              <a:rPr lang="zh-CN" altLang="en-US" sz="1600" dirty="0">
                <a:latin typeface="微软雅黑" panose="020B0503020204020204" pitchFamily="34" charset="-122"/>
                <a:ea typeface="微软雅黑" panose="020B0503020204020204" pitchFamily="34" charset="-122"/>
                <a:sym typeface="+mn-ea"/>
              </a:rPr>
              <a:t>组织健康咨询</a:t>
            </a:r>
            <a:endParaRPr lang="en-US" altLang="zh-CN" sz="1600" dirty="0">
              <a:latin typeface="微软雅黑" panose="020B0503020204020204" pitchFamily="34" charset="-122"/>
              <a:ea typeface="微软雅黑" panose="020B0503020204020204" pitchFamily="34" charset="-122"/>
            </a:endParaRPr>
          </a:p>
        </p:txBody>
      </p:sp>
      <p:sp>
        <p:nvSpPr>
          <p:cNvPr id="9" name="矩形 8"/>
          <p:cNvSpPr/>
          <p:nvPr/>
        </p:nvSpPr>
        <p:spPr>
          <a:xfrm>
            <a:off x="2762884" y="4513825"/>
            <a:ext cx="9429115" cy="2262158"/>
          </a:xfrm>
          <a:prstGeom prst="rect">
            <a:avLst/>
          </a:prstGeom>
        </p:spPr>
        <p:txBody>
          <a:bodyPr wrap="square">
            <a:spAutoFit/>
          </a:bodyPr>
          <a:lstStyle/>
          <a:p>
            <a:pPr>
              <a:lnSpc>
                <a:spcPct val="150000"/>
              </a:lnSpc>
            </a:pPr>
            <a:r>
              <a:rPr lang="en-US" altLang="en-US" b="1" dirty="0" err="1">
                <a:latin typeface="微软雅黑" panose="020B0503020204020204" pitchFamily="34" charset="-122"/>
                <a:ea typeface="微软雅黑" panose="020B0503020204020204" pitchFamily="34" charset="-122"/>
              </a:rPr>
              <a:t>部分</a:t>
            </a:r>
            <a:r>
              <a:rPr lang="zh-CN" altLang="en-US" b="1" dirty="0">
                <a:latin typeface="微软雅黑" panose="020B0503020204020204" pitchFamily="34" charset="-122"/>
                <a:ea typeface="微软雅黑" panose="020B0503020204020204" pitchFamily="34" charset="-122"/>
              </a:rPr>
              <a:t>项目经验：</a:t>
            </a:r>
            <a:endParaRPr lang="en-US" altLang="zh-CN" b="1"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高绩效经理人才发展项目：上海贝尔、</a:t>
            </a:r>
            <a:r>
              <a:rPr lang="en-US" altLang="zh-CN" sz="1200" dirty="0">
                <a:latin typeface="微软雅黑" panose="020B0503020204020204" pitchFamily="34" charset="-122"/>
                <a:ea typeface="微软雅黑" panose="020B0503020204020204" pitchFamily="34" charset="-122"/>
              </a:rPr>
              <a:t>ANSYS</a:t>
            </a:r>
            <a:r>
              <a:rPr lang="zh-CN" altLang="en-US" sz="1200" dirty="0">
                <a:latin typeface="微软雅黑" panose="020B0503020204020204" pitchFamily="34" charset="-122"/>
                <a:ea typeface="微软雅黑" panose="020B0503020204020204" pitchFamily="34" charset="-122"/>
              </a:rPr>
              <a:t>、安佛施、爱茉莉集团、赫伯罗特，临港建设</a:t>
            </a:r>
            <a:endParaRPr lang="en-US" altLang="zh-CN" sz="1200"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思科工程师软技能提升项目</a:t>
            </a:r>
            <a:endParaRPr lang="en-US" altLang="zh-CN" sz="1200"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非职权影响力：德州仪器、娇韵诗</a:t>
            </a:r>
            <a:r>
              <a:rPr lang="en-US" altLang="zh-CN" sz="1200" dirty="0">
                <a:latin typeface="微软雅黑" panose="020B0503020204020204" pitchFamily="34" charset="-122"/>
                <a:ea typeface="微软雅黑" panose="020B0503020204020204" pitchFamily="34" charset="-122"/>
              </a:rPr>
              <a:t>KA</a:t>
            </a:r>
            <a:r>
              <a:rPr lang="zh-CN" altLang="en-US" sz="1200" dirty="0">
                <a:latin typeface="微软雅黑" panose="020B0503020204020204" pitchFamily="34" charset="-122"/>
                <a:ea typeface="微软雅黑" panose="020B0503020204020204" pitchFamily="34" charset="-122"/>
              </a:rPr>
              <a:t>团队、</a:t>
            </a:r>
            <a:endParaRPr lang="en-US" altLang="zh-CN" sz="1200"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情绪与压力管理系列工作坊：欧莱雅、诺基亚、</a:t>
            </a:r>
            <a:endParaRPr lang="en-US" altLang="zh-CN" sz="1200"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团队教练</a:t>
            </a:r>
            <a:r>
              <a:rPr lang="en-US" altLang="zh-CN" sz="1200" dirty="0">
                <a:latin typeface="微软雅黑" panose="020B0503020204020204" pitchFamily="34" charset="-122"/>
                <a:ea typeface="微软雅黑" panose="020B0503020204020204" pitchFamily="34" charset="-122"/>
              </a:rPr>
              <a:t>&amp;</a:t>
            </a:r>
            <a:r>
              <a:rPr lang="zh-CN" altLang="en-US" sz="1200" dirty="0">
                <a:latin typeface="微软雅黑" panose="020B0503020204020204" pitchFamily="34" charset="-122"/>
                <a:ea typeface="微软雅黑" panose="020B0503020204020204" pitchFamily="34" charset="-122"/>
              </a:rPr>
              <a:t>引导工作坊：欧易生物、世外教育集团家校合作项目、根与芽公益组织、</a:t>
            </a:r>
            <a:endParaRPr lang="en-US" altLang="zh-CN" sz="1200" dirty="0">
              <a:latin typeface="微软雅黑" panose="020B0503020204020204" pitchFamily="34" charset="-122"/>
              <a:ea typeface="微软雅黑" panose="020B0503020204020204" pitchFamily="34" charset="-122"/>
            </a:endParaRPr>
          </a:p>
          <a:p>
            <a:pPr>
              <a:spcAft>
                <a:spcPts val="600"/>
              </a:spcAft>
            </a:pPr>
            <a:r>
              <a:rPr lang="zh-CN" altLang="en-US" sz="1200" dirty="0">
                <a:latin typeface="微软雅黑" panose="020B0503020204020204" pitchFamily="34" charset="-122"/>
                <a:ea typeface="微软雅黑" panose="020B0503020204020204" pitchFamily="34" charset="-122"/>
              </a:rPr>
              <a:t>销售团队技能提升：娇韵诗</a:t>
            </a:r>
            <a:r>
              <a:rPr lang="en-US" altLang="zh-CN" sz="1200" dirty="0">
                <a:latin typeface="微软雅黑" panose="020B0503020204020204" pitchFamily="34" charset="-122"/>
                <a:ea typeface="微软雅黑" panose="020B0503020204020204" pitchFamily="34" charset="-122"/>
              </a:rPr>
              <a:t>KA</a:t>
            </a:r>
            <a:r>
              <a:rPr lang="zh-CN" altLang="en-US" sz="1200" dirty="0">
                <a:latin typeface="微软雅黑" panose="020B0503020204020204" pitchFamily="34" charset="-122"/>
                <a:ea typeface="微软雅黑" panose="020B0503020204020204" pitchFamily="34" charset="-122"/>
              </a:rPr>
              <a:t>团队、</a:t>
            </a:r>
            <a:r>
              <a:rPr lang="en-US" altLang="zh-CN" sz="1200" dirty="0">
                <a:latin typeface="微软雅黑" panose="020B0503020204020204" pitchFamily="34" charset="-122"/>
                <a:ea typeface="微软雅黑" panose="020B0503020204020204" pitchFamily="34" charset="-122"/>
              </a:rPr>
              <a:t>OTB</a:t>
            </a:r>
            <a:r>
              <a:rPr lang="zh-CN" altLang="en-US" sz="1200" dirty="0">
                <a:latin typeface="微软雅黑" panose="020B0503020204020204" pitchFamily="34" charset="-122"/>
                <a:ea typeface="微软雅黑" panose="020B0503020204020204" pitchFamily="34" charset="-122"/>
              </a:rPr>
              <a:t>销售、咨询机构</a:t>
            </a:r>
            <a:r>
              <a:rPr lang="en-US" altLang="zh-CN" sz="1200" dirty="0">
                <a:latin typeface="微软雅黑" panose="020B0503020204020204" pitchFamily="34" charset="-122"/>
                <a:ea typeface="微软雅黑" panose="020B0503020204020204" pitchFamily="34" charset="-122"/>
              </a:rPr>
              <a:t>KA</a:t>
            </a:r>
            <a:r>
              <a:rPr lang="zh-CN" altLang="en-US" sz="1200" dirty="0">
                <a:latin typeface="微软雅黑" panose="020B0503020204020204" pitchFamily="34" charset="-122"/>
                <a:ea typeface="微软雅黑" panose="020B0503020204020204" pitchFamily="34" charset="-122"/>
              </a:rPr>
              <a:t>团队，</a:t>
            </a:r>
            <a:r>
              <a:rPr lang="en-US" altLang="zh-CN" sz="1200" dirty="0">
                <a:latin typeface="微软雅黑" panose="020B0503020204020204" pitchFamily="34" charset="-122"/>
                <a:ea typeface="微软雅黑" panose="020B0503020204020204" pitchFamily="34" charset="-122"/>
              </a:rPr>
              <a:t>LVMH</a:t>
            </a:r>
            <a:r>
              <a:rPr lang="zh-CN" altLang="en-US" sz="1200" dirty="0">
                <a:latin typeface="微软雅黑" panose="020B0503020204020204" pitchFamily="34" charset="-122"/>
                <a:ea typeface="微软雅黑" panose="020B0503020204020204" pitchFamily="34" charset="-122"/>
              </a:rPr>
              <a:t>集团</a:t>
            </a:r>
          </a:p>
          <a:p>
            <a:pPr>
              <a:spcAft>
                <a:spcPts val="600"/>
              </a:spcAft>
            </a:pPr>
            <a:r>
              <a:rPr lang="zh-CN" altLang="en-US" sz="1200" dirty="0">
                <a:latin typeface="微软雅黑" panose="020B0503020204020204" pitchFamily="34" charset="-122"/>
                <a:ea typeface="微软雅黑" panose="020B0503020204020204" pitchFamily="34" charset="-122"/>
              </a:rPr>
              <a:t>商学院软技能提升项目：上海高金</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法国里昂商学院</a:t>
            </a:r>
          </a:p>
        </p:txBody>
      </p:sp>
      <p:sp>
        <p:nvSpPr>
          <p:cNvPr id="10" name="矩形 9"/>
          <p:cNvSpPr/>
          <p:nvPr/>
        </p:nvSpPr>
        <p:spPr>
          <a:xfrm>
            <a:off x="2742410" y="3308356"/>
            <a:ext cx="8343265" cy="1928495"/>
          </a:xfrm>
          <a:prstGeom prst="rect">
            <a:avLst/>
          </a:prstGeom>
        </p:spPr>
        <p:txBody>
          <a:bodyPr wrap="square">
            <a:spAutoFit/>
          </a:bodyPr>
          <a:lstStyle/>
          <a:p>
            <a:pPr>
              <a:lnSpc>
                <a:spcPct val="130000"/>
              </a:lnSpc>
            </a:pPr>
            <a:r>
              <a:rPr lang="zh-CN" altLang="en-US" b="1" dirty="0">
                <a:latin typeface="微软雅黑" panose="020B0503020204020204" pitchFamily="34" charset="-122"/>
                <a:ea typeface="微软雅黑" panose="020B0503020204020204" pitchFamily="34" charset="-122"/>
              </a:rPr>
              <a:t>相关资质</a:t>
            </a:r>
            <a:endParaRPr lang="en-US" altLang="zh-CN" b="1" dirty="0">
              <a:latin typeface="微软雅黑" panose="020B0503020204020204" pitchFamily="34" charset="-122"/>
              <a:ea typeface="微软雅黑" panose="020B0503020204020204" pitchFamily="34" charset="-122"/>
            </a:endParaRPr>
          </a:p>
          <a:p>
            <a:pPr lvl="0" indent="0" algn="l" fontAlgn="auto">
              <a:lnSpc>
                <a:spcPct val="100000"/>
              </a:lnSpc>
              <a:buClrTx/>
              <a:buSzTx/>
            </a:pPr>
            <a:r>
              <a:rPr lang="zh-CN" altLang="en-US" sz="1200" dirty="0">
                <a:latin typeface="微软雅黑" panose="020B0503020204020204" pitchFamily="34" charset="-122"/>
                <a:ea typeface="微软雅黑" panose="020B0503020204020204" pitchFamily="34" charset="-122"/>
              </a:rPr>
              <a:t>法国里昂商学院</a:t>
            </a:r>
            <a:r>
              <a:rPr lang="en-US" altLang="zh-CN" sz="1200" dirty="0">
                <a:latin typeface="微软雅黑" panose="020B0503020204020204" pitchFamily="34" charset="-122"/>
                <a:ea typeface="微软雅黑" panose="020B0503020204020204" pitchFamily="34" charset="-122"/>
              </a:rPr>
              <a:t>EMBA</a:t>
            </a:r>
            <a:endParaRPr lang="zh-CN" altLang="en-US" sz="1200" dirty="0">
              <a:latin typeface="微软雅黑" panose="020B0503020204020204" pitchFamily="34" charset="-122"/>
              <a:ea typeface="微软雅黑" panose="020B0503020204020204" pitchFamily="34" charset="-122"/>
            </a:endParaRPr>
          </a:p>
          <a:p>
            <a:pPr lvl="0" indent="0" algn="l" fontAlgn="auto">
              <a:lnSpc>
                <a:spcPct val="100000"/>
              </a:lnSpc>
              <a:buClrTx/>
              <a:buSzTx/>
            </a:pPr>
            <a:r>
              <a:rPr lang="en-US" altLang="zh-CN" sz="1200" dirty="0">
                <a:latin typeface="微软雅黑" panose="020B0503020204020204" pitchFamily="34" charset="-122"/>
                <a:ea typeface="微软雅黑" panose="020B0503020204020204" pitchFamily="34" charset="-122"/>
              </a:rPr>
              <a:t>I</a:t>
            </a:r>
            <a:r>
              <a:rPr lang="zh-CN" altLang="en-US" sz="1200" dirty="0">
                <a:latin typeface="微软雅黑" panose="020B0503020204020204" pitchFamily="34" charset="-122"/>
                <a:ea typeface="微软雅黑" panose="020B0503020204020204" pitchFamily="34" charset="-122"/>
              </a:rPr>
              <a:t>CF 专业认证</a:t>
            </a:r>
            <a:r>
              <a:rPr lang="en-US" altLang="zh-CN" sz="1200" dirty="0">
                <a:latin typeface="微软雅黑" panose="020B0503020204020204" pitchFamily="34" charset="-122"/>
                <a:ea typeface="微软雅黑" panose="020B0503020204020204" pitchFamily="34" charset="-122"/>
              </a:rPr>
              <a:t>PCC </a:t>
            </a:r>
            <a:r>
              <a:rPr lang="zh-CN" altLang="en-US" sz="1200" dirty="0">
                <a:latin typeface="微软雅黑" panose="020B0503020204020204" pitchFamily="34" charset="-122"/>
                <a:ea typeface="微软雅黑" panose="020B0503020204020204" pitchFamily="34" charset="-122"/>
              </a:rPr>
              <a:t>专业教练  累计教练</a:t>
            </a:r>
            <a:r>
              <a:rPr lang="en-US" altLang="zh-CN" sz="1200" dirty="0">
                <a:latin typeface="微软雅黑" panose="020B0503020204020204" pitchFamily="34" charset="-122"/>
                <a:ea typeface="微软雅黑" panose="020B0503020204020204" pitchFamily="34" charset="-122"/>
              </a:rPr>
              <a:t>800</a:t>
            </a:r>
            <a:r>
              <a:rPr lang="zh-CN" altLang="en-US" sz="1200" dirty="0">
                <a:latin typeface="微软雅黑" panose="020B0503020204020204" pitchFamily="34" charset="-122"/>
                <a:ea typeface="微软雅黑" panose="020B0503020204020204" pitchFamily="34" charset="-122"/>
              </a:rPr>
              <a:t>小时</a:t>
            </a:r>
            <a:r>
              <a:rPr lang="en-US" altLang="zh-CN" sz="1200" dirty="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a:p>
            <a:pPr lvl="0" indent="0" algn="l" fontAlgn="auto">
              <a:lnSpc>
                <a:spcPct val="100000"/>
              </a:lnSpc>
              <a:buClrTx/>
              <a:buSzTx/>
            </a:pPr>
            <a:r>
              <a:rPr lang="zh-CN" altLang="en-US" sz="1200" dirty="0">
                <a:latin typeface="微软雅黑" panose="020B0503020204020204" pitchFamily="34" charset="-122"/>
                <a:ea typeface="微软雅黑" panose="020B0503020204020204" pitchFamily="34" charset="-122"/>
              </a:rPr>
              <a:t>埃里克森认证教练、</a:t>
            </a:r>
          </a:p>
          <a:p>
            <a:pPr lvl="0" indent="0" algn="l" fontAlgn="auto">
              <a:lnSpc>
                <a:spcPct val="100000"/>
              </a:lnSpc>
              <a:buClrTx/>
              <a:buSzTx/>
            </a:pPr>
            <a:r>
              <a:rPr lang="en-US" altLang="zh-CN" sz="1200" dirty="0">
                <a:latin typeface="微软雅黑" panose="020B0503020204020204" pitchFamily="34" charset="-122"/>
                <a:ea typeface="微软雅黑" panose="020B0503020204020204" pitchFamily="34" charset="-122"/>
              </a:rPr>
              <a:t>Gallup</a:t>
            </a:r>
            <a:r>
              <a:rPr lang="zh-CN" altLang="en-US" sz="1200" dirty="0">
                <a:latin typeface="微软雅黑" panose="020B0503020204020204" pitchFamily="34" charset="-122"/>
                <a:ea typeface="微软雅黑" panose="020B0503020204020204" pitchFamily="34" charset="-122"/>
              </a:rPr>
              <a:t>优势教练践行者</a:t>
            </a:r>
            <a:endParaRPr lang="en-US" altLang="zh-CN" sz="1200" dirty="0">
              <a:latin typeface="微软雅黑" panose="020B0503020204020204" pitchFamily="34" charset="-122"/>
              <a:ea typeface="微软雅黑" panose="020B0503020204020204" pitchFamily="34" charset="-122"/>
            </a:endParaRPr>
          </a:p>
          <a:p>
            <a:pPr lvl="0" indent="0" algn="l" fontAlgn="auto">
              <a:lnSpc>
                <a:spcPct val="100000"/>
              </a:lnSpc>
              <a:buClrTx/>
              <a:buSzTx/>
            </a:pPr>
            <a:r>
              <a:rPr lang="en-US" altLang="zh-CN" sz="1200" dirty="0">
                <a:latin typeface="微软雅黑" panose="020B0503020204020204" pitchFamily="34" charset="-122"/>
                <a:ea typeface="微软雅黑" panose="020B0503020204020204" pitchFamily="34" charset="-122"/>
              </a:rPr>
              <a:t>TTI DISC </a:t>
            </a:r>
            <a:r>
              <a:rPr lang="zh-CN" altLang="en-US" sz="1200" dirty="0">
                <a:latin typeface="微软雅黑" panose="020B0503020204020204" pitchFamily="34" charset="-122"/>
                <a:ea typeface="微软雅黑" panose="020B0503020204020204" pitchFamily="34" charset="-122"/>
              </a:rPr>
              <a:t>认证</a:t>
            </a:r>
            <a:endParaRPr lang="en-US" altLang="zh-CN" sz="1200" dirty="0">
              <a:latin typeface="微软雅黑" panose="020B0503020204020204" pitchFamily="34" charset="-122"/>
              <a:ea typeface="微软雅黑" panose="020B0503020204020204" pitchFamily="34" charset="-122"/>
            </a:endParaRPr>
          </a:p>
          <a:p>
            <a:pPr lvl="0" indent="0" algn="l" fontAlgn="auto">
              <a:lnSpc>
                <a:spcPct val="100000"/>
              </a:lnSpc>
              <a:buClrTx/>
              <a:buSzTx/>
            </a:pPr>
            <a:endParaRPr lang="en-US" altLang="zh-CN" sz="1200" dirty="0">
              <a:latin typeface="微软雅黑" panose="020B0503020204020204" pitchFamily="34" charset="-122"/>
              <a:ea typeface="微软雅黑" panose="020B0503020204020204" pitchFamily="34" charset="-122"/>
            </a:endParaRPr>
          </a:p>
          <a:p>
            <a:pPr lvl="0" indent="0" algn="l" fontAlgn="auto">
              <a:lnSpc>
                <a:spcPct val="100000"/>
              </a:lnSpc>
              <a:buClrTx/>
              <a:buSzTx/>
            </a:pPr>
            <a:endParaRPr lang="zh-CN" altLang="en-US" sz="1200" dirty="0">
              <a:latin typeface="微软雅黑" panose="020B0503020204020204" pitchFamily="34" charset="-122"/>
              <a:ea typeface="微软雅黑" panose="020B0503020204020204" pitchFamily="34" charset="-122"/>
            </a:endParaRPr>
          </a:p>
          <a:p>
            <a:pPr algn="just"/>
            <a:endParaRPr lang="zh-CN" altLang="zh-CN" sz="12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标题 1"/>
          <p:cNvSpPr txBox="1"/>
          <p:nvPr/>
        </p:nvSpPr>
        <p:spPr>
          <a:xfrm>
            <a:off x="591184" y="672405"/>
            <a:ext cx="9296399" cy="400110"/>
          </a:xfrm>
          <a:prstGeom prst="rect">
            <a:avLst/>
          </a:prstGeom>
          <a:noFill/>
          <a:ln w="9525" algn="ctr">
            <a:noFill/>
            <a:miter lim="800000"/>
          </a:ln>
        </p:spPr>
        <p:txBody>
          <a:bodyPr vert="horz" wrap="square" lIns="0" tIns="0" rIns="0" bIns="0" numCol="1" rtlCol="0" anchor="ctr" anchorCtr="0" compatLnSpc="1">
            <a:normAutofit/>
          </a:bodyPr>
          <a:lstStyle>
            <a:lvl1pPr algn="l" defTabSz="914400" rtl="0" eaLnBrk="1" latinLnBrk="0" hangingPunct="1">
              <a:lnSpc>
                <a:spcPct val="100000"/>
              </a:lnSpc>
              <a:spcBef>
                <a:spcPct val="0"/>
              </a:spcBef>
              <a:buNone/>
              <a:defRPr sz="2000" b="0" kern="1200">
                <a:solidFill>
                  <a:schemeClr val="tx1"/>
                </a:solidFill>
                <a:latin typeface="+mn-ea"/>
                <a:ea typeface="+mn-ea"/>
                <a:cs typeface="+mj-cs"/>
              </a:defRPr>
            </a:lvl1pPr>
          </a:lstStyle>
          <a:p>
            <a:r>
              <a:rPr lang="en-US" altLang="zh-CN" sz="2200" b="1" dirty="0">
                <a:latin typeface="微软雅黑" panose="020B0503020204020204" pitchFamily="34" charset="-122"/>
                <a:ea typeface="微软雅黑" panose="020B0503020204020204" pitchFamily="34" charset="-122"/>
                <a:cs typeface="微软雅黑" panose="020B0503020204020204" pitchFamily="34" charset="-122"/>
                <a:sym typeface="+mn-ea"/>
              </a:rPr>
              <a:t>Jennifer </a:t>
            </a:r>
            <a:r>
              <a:rPr lang="zh-CN" altLang="en-US" sz="2200" b="1" dirty="0">
                <a:latin typeface="微软雅黑" panose="020B0503020204020204" pitchFamily="34" charset="-122"/>
                <a:ea typeface="微软雅黑" panose="020B0503020204020204" pitchFamily="34" charset="-122"/>
                <a:cs typeface="微软雅黑" panose="020B0503020204020204" pitchFamily="34" charset="-122"/>
                <a:sym typeface="+mn-ea"/>
              </a:rPr>
              <a:t>贾晓云</a:t>
            </a:r>
            <a:endParaRPr lang="zh-CN" altLang="en-US" sz="2200" b="1" dirty="0">
              <a:solidFill>
                <a:srgbClr val="FF6600"/>
              </a:solidFill>
              <a:latin typeface="微软雅黑" panose="020B0503020204020204" pitchFamily="34" charset="-122"/>
              <a:ea typeface="微软雅黑" panose="020B0503020204020204" pitchFamily="34" charset="-122"/>
              <a:cs typeface="华文黑体" panose="02010600040101010101" charset="-122"/>
            </a:endParaRPr>
          </a:p>
        </p:txBody>
      </p:sp>
      <p:pic>
        <p:nvPicPr>
          <p:cNvPr id="3" name="图片 2" descr="微信图片_20241005093931-C"/>
          <p:cNvPicPr>
            <a:picLocks noChangeAspect="1"/>
          </p:cNvPicPr>
          <p:nvPr/>
        </p:nvPicPr>
        <p:blipFill>
          <a:blip r:embed="rId2"/>
          <a:stretch>
            <a:fillRect/>
          </a:stretch>
        </p:blipFill>
        <p:spPr>
          <a:xfrm>
            <a:off x="392430" y="1451610"/>
            <a:ext cx="1899285" cy="22212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2016" y="312360"/>
            <a:ext cx="1984689" cy="540000"/>
          </a:xfrm>
        </p:spPr>
        <p:txBody>
          <a:bodyPr>
            <a:normAutofit fontScale="90000"/>
          </a:bodyPr>
          <a:lstStyle/>
          <a:p>
            <a:r>
              <a:rPr lang="zh-CN" altLang="en-US" dirty="0"/>
              <a:t>个人简介</a:t>
            </a:r>
          </a:p>
        </p:txBody>
      </p:sp>
      <p:pic>
        <p:nvPicPr>
          <p:cNvPr id="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9949" y="823000"/>
            <a:ext cx="1712102" cy="1856907"/>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1121827" y="3783236"/>
            <a:ext cx="10523349" cy="2554545"/>
          </a:xfrm>
          <a:prstGeom prst="rect">
            <a:avLst/>
          </a:prstGeom>
        </p:spPr>
        <p:txBody>
          <a:bodyPr wrap="square">
            <a:spAutoFit/>
          </a:bodyPr>
          <a:lstStyle/>
          <a:p>
            <a:pPr indent="533400"/>
            <a:endParaRPr lang="en-US" altLang="zh-CN" sz="1600" dirty="0">
              <a:latin typeface="黑体" panose="02010609060101010101" pitchFamily="49" charset="-122"/>
              <a:ea typeface="黑体" panose="02010609060101010101" pitchFamily="49" charset="-122"/>
              <a:cs typeface="Arial Unicode MS" panose="020B0604020202020204" pitchFamily="34" charset="-122"/>
            </a:endParaRPr>
          </a:p>
          <a:p>
            <a:pPr indent="533400"/>
            <a:r>
              <a:rPr lang="zh-CN" altLang="en-US" sz="1600" dirty="0">
                <a:latin typeface="黑体" panose="02010609060101010101" pitchFamily="49" charset="-122"/>
                <a:ea typeface="黑体" panose="02010609060101010101" pitchFamily="49" charset="-122"/>
                <a:cs typeface="Arial Unicode MS" panose="020B0604020202020204" pitchFamily="34" charset="-122"/>
              </a:rPr>
              <a:t>她</a:t>
            </a:r>
            <a:r>
              <a:rPr lang="zh-CN" altLang="zh-CN" sz="1600" dirty="0">
                <a:latin typeface="黑体" panose="02010609060101010101" pitchFamily="49" charset="-122"/>
                <a:ea typeface="黑体" panose="02010609060101010101" pitchFamily="49" charset="-122"/>
                <a:cs typeface="Arial Unicode MS" panose="020B0604020202020204" pitchFamily="34" charset="-122"/>
              </a:rPr>
              <a:t>拥有澳大利亚昆士兰州立大学工商管理硕士学位。目前负责海外留学生，</a:t>
            </a:r>
            <a:r>
              <a:rPr lang="zh-CN" altLang="en-US" sz="1600" dirty="0">
                <a:latin typeface="黑体" panose="02010609060101010101" pitchFamily="49" charset="-122"/>
                <a:ea typeface="黑体" panose="02010609060101010101" pitchFamily="49" charset="-122"/>
                <a:cs typeface="Arial Unicode MS" panose="020B0604020202020204" pitchFamily="34" charset="-122"/>
              </a:rPr>
              <a:t>美丽</a:t>
            </a:r>
            <a:r>
              <a:rPr lang="zh-CN" altLang="zh-CN" sz="1600" dirty="0">
                <a:latin typeface="黑体" panose="02010609060101010101" pitchFamily="49" charset="-122"/>
                <a:ea typeface="黑体" panose="02010609060101010101" pitchFamily="49" charset="-122"/>
                <a:cs typeface="Arial Unicode MS" panose="020B0604020202020204" pitchFamily="34" charset="-122"/>
              </a:rPr>
              <a:t>中国等的公益教练项目，她热情，热爱教练事业，充满创造力，特别在生涯规划方面支持青年人发挥自己的潜能，自我探索和提升</a:t>
            </a:r>
            <a:r>
              <a:rPr lang="zh-CN" altLang="en-US" sz="1600" dirty="0">
                <a:latin typeface="黑体" panose="02010609060101010101" pitchFamily="49" charset="-122"/>
                <a:ea typeface="黑体" panose="02010609060101010101" pitchFamily="49" charset="-122"/>
                <a:cs typeface="Arial Unicode MS" panose="020B0604020202020204" pitchFamily="34" charset="-122"/>
              </a:rPr>
              <a:t>，</a:t>
            </a:r>
            <a:r>
              <a:rPr lang="zh-CN" altLang="zh-CN" sz="1600" dirty="0">
                <a:latin typeface="黑体" panose="02010609060101010101" pitchFamily="49" charset="-122"/>
                <a:ea typeface="黑体" panose="02010609060101010101" pitchFamily="49" charset="-122"/>
                <a:cs typeface="Arial Unicode MS" panose="020B0604020202020204" pitchFamily="34" charset="-122"/>
              </a:rPr>
              <a:t>助力</a:t>
            </a:r>
            <a:r>
              <a:rPr lang="zh-CN" altLang="en-US" sz="1600" dirty="0">
                <a:latin typeface="黑体" panose="02010609060101010101" pitchFamily="49" charset="-122"/>
                <a:ea typeface="黑体" panose="02010609060101010101" pitchFamily="49" charset="-122"/>
                <a:cs typeface="Arial Unicode MS" panose="020B0604020202020204" pitchFamily="34" charset="-122"/>
              </a:rPr>
              <a:t>他们</a:t>
            </a:r>
            <a:r>
              <a:rPr lang="zh-CN" altLang="zh-CN" sz="1600" dirty="0">
                <a:latin typeface="黑体" panose="02010609060101010101" pitchFamily="49" charset="-122"/>
                <a:ea typeface="黑体" panose="02010609060101010101" pitchFamily="49" charset="-122"/>
                <a:cs typeface="Arial Unicode MS" panose="020B0604020202020204" pitchFamily="34" charset="-122"/>
              </a:rPr>
              <a:t>实现梦想。</a:t>
            </a:r>
            <a:endParaRPr lang="en-US" altLang="zh-CN" sz="1600" dirty="0">
              <a:latin typeface="黑体" panose="02010609060101010101" pitchFamily="49" charset="-122"/>
              <a:ea typeface="黑体" panose="02010609060101010101" pitchFamily="49" charset="-122"/>
              <a:cs typeface="Arial Unicode MS" panose="020B0604020202020204" pitchFamily="34" charset="-122"/>
            </a:endParaRPr>
          </a:p>
          <a:p>
            <a:pPr indent="533400"/>
            <a:endParaRPr lang="zh-CN" altLang="zh-CN" sz="1600" dirty="0">
              <a:latin typeface="黑体" panose="02010609060101010101" pitchFamily="49" charset="-122"/>
              <a:ea typeface="黑体" panose="02010609060101010101" pitchFamily="49" charset="-122"/>
              <a:cs typeface="Arial Unicode MS" panose="020B0604020202020204" pitchFamily="34" charset="-122"/>
            </a:endParaRPr>
          </a:p>
          <a:p>
            <a:pPr indent="533400"/>
            <a:r>
              <a:rPr lang="zh-CN" altLang="en-US" sz="1600" kern="0" dirty="0">
                <a:solidFill>
                  <a:srgbClr val="000000"/>
                </a:solidFill>
                <a:latin typeface="黑体" panose="02010609060101010101" pitchFamily="49" charset="-122"/>
                <a:ea typeface="黑体" panose="02010609060101010101" pitchFamily="49" charset="-122"/>
                <a:cs typeface="Arial" panose="020B0604020202020204" pitchFamily="34" charset="0"/>
              </a:rPr>
              <a:t>在三十</a:t>
            </a:r>
            <a:r>
              <a:rPr lang="zh-CN" altLang="zh-CN" sz="1600" kern="0" dirty="0">
                <a:solidFill>
                  <a:srgbClr val="000000"/>
                </a:solidFill>
                <a:latin typeface="黑体" panose="02010609060101010101" pitchFamily="49" charset="-122"/>
                <a:ea typeface="黑体" panose="02010609060101010101" pitchFamily="49" charset="-122"/>
                <a:cs typeface="Arial" panose="020B0604020202020204" pitchFamily="34" charset="0"/>
              </a:rPr>
              <a:t>年的外企人力资源生涯中，曾服务过制造业，银行，</a:t>
            </a:r>
            <a:r>
              <a:rPr lang="en-US"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IT</a:t>
            </a:r>
            <a:r>
              <a:rPr lang="zh-CN" altLang="zh-CN" sz="1600" kern="0" dirty="0">
                <a:solidFill>
                  <a:srgbClr val="000000"/>
                </a:solidFill>
                <a:latin typeface="黑体" panose="02010609060101010101" pitchFamily="49" charset="-122"/>
                <a:ea typeface="黑体" panose="02010609060101010101" pitchFamily="49" charset="-122"/>
                <a:cs typeface="Arial" panose="020B0604020202020204" pitchFamily="34" charset="0"/>
              </a:rPr>
              <a:t>和零售，酒店等多个领域，在德国世图兹，英国渣打银行，英国石油，及互联网公司等多家</a:t>
            </a:r>
            <a:r>
              <a:rPr lang="en-US"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500</a:t>
            </a:r>
            <a:r>
              <a:rPr lang="zh-CN" altLang="zh-CN" sz="1600" kern="0" dirty="0">
                <a:solidFill>
                  <a:srgbClr val="000000"/>
                </a:solidFill>
                <a:latin typeface="黑体" panose="02010609060101010101" pitchFamily="49" charset="-122"/>
                <a:ea typeface="黑体" panose="02010609060101010101" pitchFamily="49" charset="-122"/>
                <a:cs typeface="Arial" panose="020B0604020202020204" pitchFamily="34" charset="0"/>
              </a:rPr>
              <a:t>强跨国企业人力资源任中国区人力资源总监，个人银行高级人力资源经理，全国招聘总监等职位，她的职业经验涵盖人才招募，人才发展，培训体系建设，人力资源管理等人力资源管理经验。她曾主持制定公司人才招募和留用人才计划，在人才吸引和培训发展方面有独到的见解，以真正支持公司业务发展及组织能力的提升。</a:t>
            </a:r>
            <a:endParaRPr lang="zh-CN" altLang="zh-CN" sz="1600" kern="1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7" name="文本框 6">
            <a:extLst>
              <a:ext uri="{FF2B5EF4-FFF2-40B4-BE49-F238E27FC236}">
                <a16:creationId xmlns:a16="http://schemas.microsoft.com/office/drawing/2014/main" id="{8C7B6EC1-8E86-3D2A-46CC-C26CB635C7C2}"/>
              </a:ext>
            </a:extLst>
          </p:cNvPr>
          <p:cNvSpPr txBox="1"/>
          <p:nvPr/>
        </p:nvSpPr>
        <p:spPr>
          <a:xfrm>
            <a:off x="3033071" y="3136905"/>
            <a:ext cx="6098582" cy="646331"/>
          </a:xfrm>
          <a:prstGeom prst="rect">
            <a:avLst/>
          </a:prstGeom>
          <a:noFill/>
        </p:spPr>
        <p:txBody>
          <a:bodyPr wrap="square">
            <a:spAutoFit/>
          </a:bodyPr>
          <a:lstStyle/>
          <a:p>
            <a:pPr algn="ctr"/>
            <a:r>
              <a:rPr lang="zh-CN" altLang="en-US" dirty="0"/>
              <a:t>埃里克森国际教练</a:t>
            </a:r>
            <a:r>
              <a:rPr lang="zh-CN" altLang="zh-CN" dirty="0"/>
              <a:t>学院</a:t>
            </a:r>
            <a:r>
              <a:rPr lang="zh-CN" altLang="en-US" dirty="0"/>
              <a:t>人力资源及</a:t>
            </a:r>
            <a:r>
              <a:rPr lang="zh-CN" altLang="zh-CN" dirty="0"/>
              <a:t>公益</a:t>
            </a:r>
            <a:r>
              <a:rPr lang="zh-CN" altLang="en-US" dirty="0"/>
              <a:t>部总监</a:t>
            </a:r>
            <a:endParaRPr lang="zh-CN" altLang="zh-CN" dirty="0"/>
          </a:p>
          <a:p>
            <a:pPr algn="ctr"/>
            <a:r>
              <a:rPr lang="en-US" altLang="zh-CN" dirty="0"/>
              <a:t>ICF</a:t>
            </a:r>
            <a:r>
              <a:rPr lang="zh-CN" altLang="en-US" dirty="0"/>
              <a:t>国际教练协会准</a:t>
            </a:r>
            <a:r>
              <a:rPr lang="en-US" altLang="zh-CN" dirty="0"/>
              <a:t>PCC</a:t>
            </a:r>
            <a:r>
              <a:rPr lang="zh-CN" altLang="zh-CN" dirty="0"/>
              <a:t>认证教练</a:t>
            </a:r>
          </a:p>
        </p:txBody>
      </p:sp>
      <p:sp>
        <p:nvSpPr>
          <p:cNvPr id="9" name="文本框 8">
            <a:extLst>
              <a:ext uri="{FF2B5EF4-FFF2-40B4-BE49-F238E27FC236}">
                <a16:creationId xmlns:a16="http://schemas.microsoft.com/office/drawing/2014/main" id="{73993CBA-FEBF-39F2-5075-C66B5F0DD1EC}"/>
              </a:ext>
            </a:extLst>
          </p:cNvPr>
          <p:cNvSpPr txBox="1"/>
          <p:nvPr/>
        </p:nvSpPr>
        <p:spPr>
          <a:xfrm>
            <a:off x="3033071" y="2648295"/>
            <a:ext cx="6098582" cy="461665"/>
          </a:xfrm>
          <a:prstGeom prst="rect">
            <a:avLst/>
          </a:prstGeom>
          <a:noFill/>
        </p:spPr>
        <p:txBody>
          <a:bodyPr wrap="square">
            <a:spAutoFit/>
          </a:bodyPr>
          <a:lstStyle/>
          <a:p>
            <a:pPr algn="ctr"/>
            <a:r>
              <a:rPr lang="zh-CN" altLang="en-US" sz="2400" b="1" dirty="0">
                <a:latin typeface="SimHei" panose="02010609060101010101" pitchFamily="49" charset="-122"/>
                <a:ea typeface="SimHei" panose="02010609060101010101" pitchFamily="49" charset="-122"/>
              </a:rPr>
              <a:t>浦红兵 </a:t>
            </a:r>
            <a:r>
              <a:rPr lang="en-US" altLang="zh-CN" sz="2400" b="1" dirty="0">
                <a:latin typeface="SimHei" panose="02010609060101010101" pitchFamily="49" charset="-122"/>
                <a:ea typeface="SimHei" panose="02010609060101010101" pitchFamily="49" charset="-122"/>
              </a:rPr>
              <a:t>Caroline</a:t>
            </a:r>
            <a:r>
              <a:rPr lang="zh-CN" altLang="en-US" sz="2400" b="1" dirty="0">
                <a:latin typeface="SimHei" panose="02010609060101010101" pitchFamily="49" charset="-122"/>
                <a:ea typeface="SimHei" panose="02010609060101010101" pitchFamily="49" charset="-122"/>
              </a:rPr>
              <a:t> </a:t>
            </a:r>
            <a:r>
              <a:rPr lang="en-US" altLang="zh-CN" sz="2400" b="1" dirty="0">
                <a:latin typeface="SimHei" panose="02010609060101010101" pitchFamily="49" charset="-122"/>
                <a:ea typeface="SimHei" panose="02010609060101010101" pitchFamily="49" charset="-122"/>
              </a:rPr>
              <a:t>Pu</a:t>
            </a:r>
            <a:r>
              <a:rPr lang="zh-CN" altLang="en-US" sz="2400" b="1" dirty="0">
                <a:latin typeface="SimHei" panose="02010609060101010101" pitchFamily="49" charset="-122"/>
                <a:ea typeface="SimHei" panose="02010609060101010101" pitchFamily="49" charset="-122"/>
              </a:rPr>
              <a:t>　</a:t>
            </a:r>
            <a:endParaRPr lang="zh-CN" altLang="en-US" sz="2400" dirty="0"/>
          </a:p>
        </p:txBody>
      </p:sp>
    </p:spTree>
    <p:extLst>
      <p:ext uri="{BB962C8B-B14F-4D97-AF65-F5344CB8AC3E}">
        <p14:creationId xmlns:p14="http://schemas.microsoft.com/office/powerpoint/2010/main" val="42155601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heme/theme1.xml><?xml version="1.0" encoding="utf-8"?>
<a:theme xmlns:a="http://schemas.openxmlformats.org/drawingml/2006/main" name="BohoVogueVTI">
  <a:themeElements>
    <a:clrScheme name="AnalogousFromLightSeedLeftStep">
      <a:dk1>
        <a:srgbClr val="000000"/>
      </a:dk1>
      <a:lt1>
        <a:srgbClr val="FFFFFF"/>
      </a:lt1>
      <a:dk2>
        <a:srgbClr val="3B213A"/>
      </a:dk2>
      <a:lt2>
        <a:srgbClr val="E3E2E8"/>
      </a:lt2>
      <a:accent1>
        <a:srgbClr val="93A94E"/>
      </a:accent1>
      <a:accent2>
        <a:srgbClr val="B6A03C"/>
      </a:accent2>
      <a:accent3>
        <a:srgbClr val="EA8946"/>
      </a:accent3>
      <a:accent4>
        <a:srgbClr val="EB4E4F"/>
      </a:accent4>
      <a:accent5>
        <a:srgbClr val="EE6EA5"/>
      </a:accent5>
      <a:accent6>
        <a:srgbClr val="EB4ED2"/>
      </a:accent6>
      <a:hlink>
        <a:srgbClr val="7A69AE"/>
      </a:hlink>
      <a:folHlink>
        <a:srgbClr val="7F7F7F"/>
      </a:folHlink>
    </a:clrScheme>
    <a:fontScheme name="Walbaum Display_Aptos">
      <a:majorFont>
        <a:latin typeface="Walbaum Display"/>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ohoVogueVTI" id="{8022F7FC-316B-4DD9-B9EB-BB68CC0DFA6F}" vid="{544DD2C6-9D23-4092-AACF-F55CEAA658F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614</TotalTime>
  <Words>1333</Words>
  <Application>Microsoft Office PowerPoint</Application>
  <PresentationFormat>宽屏</PresentationFormat>
  <Paragraphs>102</Paragraphs>
  <Slides>5</Slides>
  <Notes>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vt:i4>
      </vt:variant>
    </vt:vector>
  </HeadingPairs>
  <TitlesOfParts>
    <vt:vector size="20" baseType="lpstr">
      <vt:lpstr>Aptos Light</vt:lpstr>
      <vt:lpstr>Arial Unicode MS</vt:lpstr>
      <vt:lpstr>Walbaum Display</vt:lpstr>
      <vt:lpstr>等线</vt:lpstr>
      <vt:lpstr>黑体</vt:lpstr>
      <vt:lpstr>黑体</vt:lpstr>
      <vt:lpstr>华文黑体</vt:lpstr>
      <vt:lpstr>宋体</vt:lpstr>
      <vt:lpstr>Microsoft YaHei</vt:lpstr>
      <vt:lpstr>Microsoft YaHei</vt:lpstr>
      <vt:lpstr>Arial</vt:lpstr>
      <vt:lpstr>Calibri</vt:lpstr>
      <vt:lpstr>Times New Roman</vt:lpstr>
      <vt:lpstr>Wingdings</vt:lpstr>
      <vt:lpstr>BohoVogueVTI</vt:lpstr>
      <vt:lpstr>PowerPoint 演示文稿</vt:lpstr>
      <vt:lpstr>PowerPoint 演示文稿</vt:lpstr>
      <vt:lpstr>PowerPoint 演示文稿</vt:lpstr>
      <vt:lpstr>PowerPoint 演示文稿</vt:lpstr>
      <vt:lpstr>个人简介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Huang Frank</dc:creator>
  <cp:lastModifiedBy>DELL</cp:lastModifiedBy>
  <cp:revision>33</cp:revision>
  <dcterms:created xsi:type="dcterms:W3CDTF">2024-04-19T05:15:11Z</dcterms:created>
  <dcterms:modified xsi:type="dcterms:W3CDTF">2026-03-18T02:46:44Z</dcterms:modified>
</cp:coreProperties>
</file>